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4"/>
  </p:notesMasterIdLst>
  <p:sldIdLst>
    <p:sldId id="269" r:id="rId2"/>
    <p:sldId id="270" r:id="rId3"/>
    <p:sldId id="267" r:id="rId4"/>
    <p:sldId id="258" r:id="rId5"/>
    <p:sldId id="259" r:id="rId6"/>
    <p:sldId id="260" r:id="rId7"/>
    <p:sldId id="261" r:id="rId8"/>
    <p:sldId id="262" r:id="rId9"/>
    <p:sldId id="268" r:id="rId10"/>
    <p:sldId id="266" r:id="rId11"/>
    <p:sldId id="264" r:id="rId12"/>
    <p:sldId id="265"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068" y="15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E6C95C-4871-461D-A6E8-0B265E44A722}"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BFAE0331-FB2F-43C3-961B-8C73D8C669CB}">
      <dgm:prSet phldrT="[Text]"/>
      <dgm:spPr/>
      <dgm:t>
        <a:bodyPr/>
        <a:lstStyle/>
        <a:p>
          <a:r>
            <a:rPr lang="en-US" cap="all" baseline="0" dirty="0" smtClean="0"/>
            <a:t>Main program</a:t>
          </a:r>
          <a:endParaRPr lang="en-US" cap="all" baseline="0" dirty="0"/>
        </a:p>
      </dgm:t>
    </dgm:pt>
    <dgm:pt modelId="{F156D588-4AA8-45CD-8EF1-C986030D2897}" type="parTrans" cxnId="{B2CDA368-F387-4323-BA85-90FED8891D22}">
      <dgm:prSet/>
      <dgm:spPr/>
      <dgm:t>
        <a:bodyPr/>
        <a:lstStyle/>
        <a:p>
          <a:endParaRPr lang="en-US"/>
        </a:p>
      </dgm:t>
    </dgm:pt>
    <dgm:pt modelId="{AA4072A4-AD13-41A6-BCFC-85EA44736B48}" type="sibTrans" cxnId="{B2CDA368-F387-4323-BA85-90FED8891D22}">
      <dgm:prSet/>
      <dgm:spPr/>
      <dgm:t>
        <a:bodyPr/>
        <a:lstStyle/>
        <a:p>
          <a:endParaRPr lang="en-US"/>
        </a:p>
      </dgm:t>
    </dgm:pt>
    <dgm:pt modelId="{126F6F50-9948-426C-8160-88154DF94137}">
      <dgm:prSet phldrT="[Text]"/>
      <dgm:spPr/>
      <dgm:t>
        <a:bodyPr/>
        <a:lstStyle/>
        <a:p>
          <a:r>
            <a:rPr lang="en-US" dirty="0" smtClean="0"/>
            <a:t>FUNCTION B</a:t>
          </a:r>
          <a:endParaRPr lang="en-US" dirty="0"/>
        </a:p>
      </dgm:t>
    </dgm:pt>
    <dgm:pt modelId="{AD77BB7D-ACF2-4202-89D3-585D0033071D}" type="parTrans" cxnId="{54DC6A7B-51BB-4427-A785-CE0F4FD8C615}">
      <dgm:prSet/>
      <dgm:spPr/>
      <dgm:t>
        <a:bodyPr/>
        <a:lstStyle/>
        <a:p>
          <a:endParaRPr lang="en-US"/>
        </a:p>
      </dgm:t>
    </dgm:pt>
    <dgm:pt modelId="{DC21E496-0F05-4DAF-B6A7-D4177240CDC1}" type="sibTrans" cxnId="{54DC6A7B-51BB-4427-A785-CE0F4FD8C615}">
      <dgm:prSet/>
      <dgm:spPr/>
      <dgm:t>
        <a:bodyPr/>
        <a:lstStyle/>
        <a:p>
          <a:endParaRPr lang="en-US"/>
        </a:p>
      </dgm:t>
    </dgm:pt>
    <dgm:pt modelId="{343DAC51-A212-4771-9C9A-91D454CEA986}">
      <dgm:prSet phldrT="[Text]"/>
      <dgm:spPr/>
      <dgm:t>
        <a:bodyPr/>
        <a:lstStyle/>
        <a:p>
          <a:r>
            <a:rPr lang="en-US" dirty="0" smtClean="0"/>
            <a:t>FUNCTION B1</a:t>
          </a:r>
          <a:endParaRPr lang="en-US" dirty="0"/>
        </a:p>
      </dgm:t>
    </dgm:pt>
    <dgm:pt modelId="{C3D16984-8718-4845-8B29-F586C1768030}" type="parTrans" cxnId="{596967BE-0173-4DC8-8E80-740BE2C90F2C}">
      <dgm:prSet/>
      <dgm:spPr/>
      <dgm:t>
        <a:bodyPr/>
        <a:lstStyle/>
        <a:p>
          <a:endParaRPr lang="en-US"/>
        </a:p>
      </dgm:t>
    </dgm:pt>
    <dgm:pt modelId="{24358E4C-7E7E-4D0F-9485-CC69E7B968D5}" type="sibTrans" cxnId="{596967BE-0173-4DC8-8E80-740BE2C90F2C}">
      <dgm:prSet/>
      <dgm:spPr/>
      <dgm:t>
        <a:bodyPr/>
        <a:lstStyle/>
        <a:p>
          <a:endParaRPr lang="en-US"/>
        </a:p>
      </dgm:t>
    </dgm:pt>
    <dgm:pt modelId="{57B93CBE-A4BD-4EF7-8926-5D40715D3B41}">
      <dgm:prSet phldrT="[Text]"/>
      <dgm:spPr/>
      <dgm:t>
        <a:bodyPr/>
        <a:lstStyle/>
        <a:p>
          <a:r>
            <a:rPr lang="en-US" dirty="0" smtClean="0"/>
            <a:t>FUNCTION B2</a:t>
          </a:r>
          <a:endParaRPr lang="en-US" dirty="0"/>
        </a:p>
      </dgm:t>
    </dgm:pt>
    <dgm:pt modelId="{C2A913C2-783D-465D-BD19-64507E5BCE7E}" type="parTrans" cxnId="{686E19A6-6982-44BE-B801-EAB07DA70AB4}">
      <dgm:prSet/>
      <dgm:spPr/>
      <dgm:t>
        <a:bodyPr/>
        <a:lstStyle/>
        <a:p>
          <a:endParaRPr lang="en-US"/>
        </a:p>
      </dgm:t>
    </dgm:pt>
    <dgm:pt modelId="{44920290-5886-44FB-9468-0D3B8122EC39}" type="sibTrans" cxnId="{686E19A6-6982-44BE-B801-EAB07DA70AB4}">
      <dgm:prSet/>
      <dgm:spPr/>
      <dgm:t>
        <a:bodyPr/>
        <a:lstStyle/>
        <a:p>
          <a:endParaRPr lang="en-US"/>
        </a:p>
      </dgm:t>
    </dgm:pt>
    <dgm:pt modelId="{0D7D6AAA-E2CD-41DA-9D50-0D4FBFF21456}">
      <dgm:prSet phldrT="[Text]"/>
      <dgm:spPr/>
      <dgm:t>
        <a:bodyPr/>
        <a:lstStyle/>
        <a:p>
          <a:r>
            <a:rPr lang="en-US" dirty="0" smtClean="0"/>
            <a:t>FUNCTION C</a:t>
          </a:r>
          <a:endParaRPr lang="en-US" dirty="0"/>
        </a:p>
      </dgm:t>
    </dgm:pt>
    <dgm:pt modelId="{C62F6DDB-D7F6-42F5-9C34-63A26A4F90B5}" type="parTrans" cxnId="{9C6E7DF2-53FF-4F40-87AD-FFB59F3E02F0}">
      <dgm:prSet/>
      <dgm:spPr/>
      <dgm:t>
        <a:bodyPr/>
        <a:lstStyle/>
        <a:p>
          <a:endParaRPr lang="en-US"/>
        </a:p>
      </dgm:t>
    </dgm:pt>
    <dgm:pt modelId="{C3305A9A-645C-4E36-AA26-3A617C34753D}" type="sibTrans" cxnId="{9C6E7DF2-53FF-4F40-87AD-FFB59F3E02F0}">
      <dgm:prSet/>
      <dgm:spPr/>
      <dgm:t>
        <a:bodyPr/>
        <a:lstStyle/>
        <a:p>
          <a:endParaRPr lang="en-US"/>
        </a:p>
      </dgm:t>
    </dgm:pt>
    <dgm:pt modelId="{EBFB0C59-8354-4EB9-95E8-7FD5BBC42FC4}">
      <dgm:prSet/>
      <dgm:spPr/>
      <dgm:t>
        <a:bodyPr/>
        <a:lstStyle/>
        <a:p>
          <a:r>
            <a:rPr lang="en-US" smtClean="0"/>
            <a:t>FUNCTION A</a:t>
          </a:r>
          <a:endParaRPr lang="en-US" dirty="0"/>
        </a:p>
      </dgm:t>
    </dgm:pt>
    <dgm:pt modelId="{4539A461-34F7-4D74-A162-E5CF6C089D63}" type="parTrans" cxnId="{F9AF11C9-4CFC-4D49-8274-64DC2F6E7C36}">
      <dgm:prSet/>
      <dgm:spPr/>
      <dgm:t>
        <a:bodyPr/>
        <a:lstStyle/>
        <a:p>
          <a:endParaRPr lang="en-US"/>
        </a:p>
      </dgm:t>
    </dgm:pt>
    <dgm:pt modelId="{9989CDF3-A8EB-4C16-90E8-C1B04AEB3EC0}" type="sibTrans" cxnId="{F9AF11C9-4CFC-4D49-8274-64DC2F6E7C36}">
      <dgm:prSet/>
      <dgm:spPr/>
      <dgm:t>
        <a:bodyPr/>
        <a:lstStyle/>
        <a:p>
          <a:endParaRPr lang="en-US"/>
        </a:p>
      </dgm:t>
    </dgm:pt>
    <dgm:pt modelId="{8567A08A-3999-44D4-B000-CAEADC780E6C}" type="pres">
      <dgm:prSet presAssocID="{7EE6C95C-4871-461D-A6E8-0B265E44A722}" presName="hierChild1" presStyleCnt="0">
        <dgm:presLayoutVars>
          <dgm:chPref val="1"/>
          <dgm:dir/>
          <dgm:animOne val="branch"/>
          <dgm:animLvl val="lvl"/>
          <dgm:resizeHandles/>
        </dgm:presLayoutVars>
      </dgm:prSet>
      <dgm:spPr/>
      <dgm:t>
        <a:bodyPr/>
        <a:lstStyle/>
        <a:p>
          <a:endParaRPr lang="en-US"/>
        </a:p>
      </dgm:t>
    </dgm:pt>
    <dgm:pt modelId="{D8D85A24-85B2-4BEC-90B7-69699C8B3884}" type="pres">
      <dgm:prSet presAssocID="{BFAE0331-FB2F-43C3-961B-8C73D8C669CB}" presName="hierRoot1" presStyleCnt="0"/>
      <dgm:spPr/>
    </dgm:pt>
    <dgm:pt modelId="{2904E960-56F4-4A07-B336-A02C47DCED67}" type="pres">
      <dgm:prSet presAssocID="{BFAE0331-FB2F-43C3-961B-8C73D8C669CB}" presName="composite" presStyleCnt="0"/>
      <dgm:spPr/>
    </dgm:pt>
    <dgm:pt modelId="{274F7D15-E15F-46E6-A002-FDACD4548A82}" type="pres">
      <dgm:prSet presAssocID="{BFAE0331-FB2F-43C3-961B-8C73D8C669CB}" presName="background" presStyleLbl="node0" presStyleIdx="0" presStyleCnt="1"/>
      <dgm:spPr/>
    </dgm:pt>
    <dgm:pt modelId="{946743EC-3EB7-4825-AA99-D3F58A87AEAD}" type="pres">
      <dgm:prSet presAssocID="{BFAE0331-FB2F-43C3-961B-8C73D8C669CB}" presName="text" presStyleLbl="fgAcc0" presStyleIdx="0" presStyleCnt="1">
        <dgm:presLayoutVars>
          <dgm:chPref val="3"/>
        </dgm:presLayoutVars>
      </dgm:prSet>
      <dgm:spPr/>
      <dgm:t>
        <a:bodyPr/>
        <a:lstStyle/>
        <a:p>
          <a:endParaRPr lang="en-US"/>
        </a:p>
      </dgm:t>
    </dgm:pt>
    <dgm:pt modelId="{2A1F00E0-62AE-44AF-B4E2-2CB895274B5A}" type="pres">
      <dgm:prSet presAssocID="{BFAE0331-FB2F-43C3-961B-8C73D8C669CB}" presName="hierChild2" presStyleCnt="0"/>
      <dgm:spPr/>
    </dgm:pt>
    <dgm:pt modelId="{2F19CEE6-9B3F-4105-9639-827DF17B3B13}" type="pres">
      <dgm:prSet presAssocID="{4539A461-34F7-4D74-A162-E5CF6C089D63}" presName="Name10" presStyleLbl="parChTrans1D2" presStyleIdx="0" presStyleCnt="3"/>
      <dgm:spPr/>
      <dgm:t>
        <a:bodyPr/>
        <a:lstStyle/>
        <a:p>
          <a:endParaRPr lang="en-US"/>
        </a:p>
      </dgm:t>
    </dgm:pt>
    <dgm:pt modelId="{7C0ED37F-8B14-4873-BB80-9DB7A4274C57}" type="pres">
      <dgm:prSet presAssocID="{EBFB0C59-8354-4EB9-95E8-7FD5BBC42FC4}" presName="hierRoot2" presStyleCnt="0"/>
      <dgm:spPr/>
    </dgm:pt>
    <dgm:pt modelId="{D3A86B97-5152-4926-B0C8-D245CE22686E}" type="pres">
      <dgm:prSet presAssocID="{EBFB0C59-8354-4EB9-95E8-7FD5BBC42FC4}" presName="composite2" presStyleCnt="0"/>
      <dgm:spPr/>
    </dgm:pt>
    <dgm:pt modelId="{EC65F74E-2197-44BE-84D2-C5B325E8CD4B}" type="pres">
      <dgm:prSet presAssocID="{EBFB0C59-8354-4EB9-95E8-7FD5BBC42FC4}" presName="background2" presStyleLbl="node2" presStyleIdx="0" presStyleCnt="3"/>
      <dgm:spPr/>
    </dgm:pt>
    <dgm:pt modelId="{2D3EA6C6-BF60-4B1D-8593-BBD6E29ACFEF}" type="pres">
      <dgm:prSet presAssocID="{EBFB0C59-8354-4EB9-95E8-7FD5BBC42FC4}" presName="text2" presStyleLbl="fgAcc2" presStyleIdx="0" presStyleCnt="3">
        <dgm:presLayoutVars>
          <dgm:chPref val="3"/>
        </dgm:presLayoutVars>
      </dgm:prSet>
      <dgm:spPr/>
      <dgm:t>
        <a:bodyPr/>
        <a:lstStyle/>
        <a:p>
          <a:endParaRPr lang="en-US"/>
        </a:p>
      </dgm:t>
    </dgm:pt>
    <dgm:pt modelId="{2FD61011-114F-4511-AFCC-8488BF06B99C}" type="pres">
      <dgm:prSet presAssocID="{EBFB0C59-8354-4EB9-95E8-7FD5BBC42FC4}" presName="hierChild3" presStyleCnt="0"/>
      <dgm:spPr/>
    </dgm:pt>
    <dgm:pt modelId="{AC847E9B-96F6-4A84-AFB7-4A3EFEA8FA5E}" type="pres">
      <dgm:prSet presAssocID="{AD77BB7D-ACF2-4202-89D3-585D0033071D}" presName="Name10" presStyleLbl="parChTrans1D2" presStyleIdx="1" presStyleCnt="3"/>
      <dgm:spPr/>
      <dgm:t>
        <a:bodyPr/>
        <a:lstStyle/>
        <a:p>
          <a:endParaRPr lang="en-US"/>
        </a:p>
      </dgm:t>
    </dgm:pt>
    <dgm:pt modelId="{6B849AC4-C0D6-44A1-8C2F-BF07AF3C6668}" type="pres">
      <dgm:prSet presAssocID="{126F6F50-9948-426C-8160-88154DF94137}" presName="hierRoot2" presStyleCnt="0"/>
      <dgm:spPr/>
    </dgm:pt>
    <dgm:pt modelId="{B1B4994A-709D-4858-BAE7-81BF03D44082}" type="pres">
      <dgm:prSet presAssocID="{126F6F50-9948-426C-8160-88154DF94137}" presName="composite2" presStyleCnt="0"/>
      <dgm:spPr/>
    </dgm:pt>
    <dgm:pt modelId="{4029481D-E4A4-4D53-A43E-7D17C7D992BB}" type="pres">
      <dgm:prSet presAssocID="{126F6F50-9948-426C-8160-88154DF94137}" presName="background2" presStyleLbl="node2" presStyleIdx="1" presStyleCnt="3"/>
      <dgm:spPr/>
    </dgm:pt>
    <dgm:pt modelId="{CD2017B9-32BD-46E2-B7C3-252024FDA603}" type="pres">
      <dgm:prSet presAssocID="{126F6F50-9948-426C-8160-88154DF94137}" presName="text2" presStyleLbl="fgAcc2" presStyleIdx="1" presStyleCnt="3" custLinFactNeighborX="2881" custLinFactNeighborY="-19457">
        <dgm:presLayoutVars>
          <dgm:chPref val="3"/>
        </dgm:presLayoutVars>
      </dgm:prSet>
      <dgm:spPr/>
      <dgm:t>
        <a:bodyPr/>
        <a:lstStyle/>
        <a:p>
          <a:endParaRPr lang="en-US"/>
        </a:p>
      </dgm:t>
    </dgm:pt>
    <dgm:pt modelId="{95FAF9F2-65E8-4B8D-9D5F-39BE1EDDC150}" type="pres">
      <dgm:prSet presAssocID="{126F6F50-9948-426C-8160-88154DF94137}" presName="hierChild3" presStyleCnt="0"/>
      <dgm:spPr/>
    </dgm:pt>
    <dgm:pt modelId="{82E68A56-A171-488F-A6DE-06F858FD67A7}" type="pres">
      <dgm:prSet presAssocID="{C3D16984-8718-4845-8B29-F586C1768030}" presName="Name17" presStyleLbl="parChTrans1D3" presStyleIdx="0" presStyleCnt="2"/>
      <dgm:spPr/>
      <dgm:t>
        <a:bodyPr/>
        <a:lstStyle/>
        <a:p>
          <a:endParaRPr lang="en-US"/>
        </a:p>
      </dgm:t>
    </dgm:pt>
    <dgm:pt modelId="{05543788-A46A-408D-90F8-A26C6AD09D2F}" type="pres">
      <dgm:prSet presAssocID="{343DAC51-A212-4771-9C9A-91D454CEA986}" presName="hierRoot3" presStyleCnt="0"/>
      <dgm:spPr/>
    </dgm:pt>
    <dgm:pt modelId="{FF28617A-6602-4FA5-A74E-0E5FCFF12EFE}" type="pres">
      <dgm:prSet presAssocID="{343DAC51-A212-4771-9C9A-91D454CEA986}" presName="composite3" presStyleCnt="0"/>
      <dgm:spPr/>
    </dgm:pt>
    <dgm:pt modelId="{9C0270EC-B118-49B7-A0E8-8575AEF731C5}" type="pres">
      <dgm:prSet presAssocID="{343DAC51-A212-4771-9C9A-91D454CEA986}" presName="background3" presStyleLbl="node3" presStyleIdx="0" presStyleCnt="2"/>
      <dgm:spPr/>
    </dgm:pt>
    <dgm:pt modelId="{1736D679-EBAD-419A-8810-77F6BDE0DFBC}" type="pres">
      <dgm:prSet presAssocID="{343DAC51-A212-4771-9C9A-91D454CEA986}" presName="text3" presStyleLbl="fgAcc3" presStyleIdx="0" presStyleCnt="2">
        <dgm:presLayoutVars>
          <dgm:chPref val="3"/>
        </dgm:presLayoutVars>
      </dgm:prSet>
      <dgm:spPr/>
      <dgm:t>
        <a:bodyPr/>
        <a:lstStyle/>
        <a:p>
          <a:endParaRPr lang="en-US"/>
        </a:p>
      </dgm:t>
    </dgm:pt>
    <dgm:pt modelId="{4AD4E0ED-E46C-4C5F-9BE0-6EB8B46B8926}" type="pres">
      <dgm:prSet presAssocID="{343DAC51-A212-4771-9C9A-91D454CEA986}" presName="hierChild4" presStyleCnt="0"/>
      <dgm:spPr/>
    </dgm:pt>
    <dgm:pt modelId="{86DE5950-9EF4-4B01-A7B2-25031D719070}" type="pres">
      <dgm:prSet presAssocID="{C2A913C2-783D-465D-BD19-64507E5BCE7E}" presName="Name17" presStyleLbl="parChTrans1D3" presStyleIdx="1" presStyleCnt="2"/>
      <dgm:spPr/>
      <dgm:t>
        <a:bodyPr/>
        <a:lstStyle/>
        <a:p>
          <a:endParaRPr lang="en-US"/>
        </a:p>
      </dgm:t>
    </dgm:pt>
    <dgm:pt modelId="{F7D22A1D-FC56-48A9-99A9-BAE70B2052CB}" type="pres">
      <dgm:prSet presAssocID="{57B93CBE-A4BD-4EF7-8926-5D40715D3B41}" presName="hierRoot3" presStyleCnt="0"/>
      <dgm:spPr/>
    </dgm:pt>
    <dgm:pt modelId="{0DE27528-BA54-43BC-8D65-66459807EB55}" type="pres">
      <dgm:prSet presAssocID="{57B93CBE-A4BD-4EF7-8926-5D40715D3B41}" presName="composite3" presStyleCnt="0"/>
      <dgm:spPr/>
    </dgm:pt>
    <dgm:pt modelId="{F64B74C8-7F75-421E-B881-E5526A98BCB9}" type="pres">
      <dgm:prSet presAssocID="{57B93CBE-A4BD-4EF7-8926-5D40715D3B41}" presName="background3" presStyleLbl="node3" presStyleIdx="1" presStyleCnt="2"/>
      <dgm:spPr/>
    </dgm:pt>
    <dgm:pt modelId="{C4D2DC5E-CA11-46CC-9EF1-7F25392F8BF3}" type="pres">
      <dgm:prSet presAssocID="{57B93CBE-A4BD-4EF7-8926-5D40715D3B41}" presName="text3" presStyleLbl="fgAcc3" presStyleIdx="1" presStyleCnt="2">
        <dgm:presLayoutVars>
          <dgm:chPref val="3"/>
        </dgm:presLayoutVars>
      </dgm:prSet>
      <dgm:spPr/>
      <dgm:t>
        <a:bodyPr/>
        <a:lstStyle/>
        <a:p>
          <a:endParaRPr lang="en-US"/>
        </a:p>
      </dgm:t>
    </dgm:pt>
    <dgm:pt modelId="{6747D9F6-2461-448F-BFB0-37434DE4FCE3}" type="pres">
      <dgm:prSet presAssocID="{57B93CBE-A4BD-4EF7-8926-5D40715D3B41}" presName="hierChild4" presStyleCnt="0"/>
      <dgm:spPr/>
    </dgm:pt>
    <dgm:pt modelId="{495E9144-392E-4309-9DCA-64D614DDEAAA}" type="pres">
      <dgm:prSet presAssocID="{C62F6DDB-D7F6-42F5-9C34-63A26A4F90B5}" presName="Name10" presStyleLbl="parChTrans1D2" presStyleIdx="2" presStyleCnt="3"/>
      <dgm:spPr/>
      <dgm:t>
        <a:bodyPr/>
        <a:lstStyle/>
        <a:p>
          <a:endParaRPr lang="en-US"/>
        </a:p>
      </dgm:t>
    </dgm:pt>
    <dgm:pt modelId="{97343FDD-4E04-42AB-B886-291E91712569}" type="pres">
      <dgm:prSet presAssocID="{0D7D6AAA-E2CD-41DA-9D50-0D4FBFF21456}" presName="hierRoot2" presStyleCnt="0"/>
      <dgm:spPr/>
    </dgm:pt>
    <dgm:pt modelId="{809D68CE-AE36-40DE-AE6F-EEC7D15D81B7}" type="pres">
      <dgm:prSet presAssocID="{0D7D6AAA-E2CD-41DA-9D50-0D4FBFF21456}" presName="composite2" presStyleCnt="0"/>
      <dgm:spPr/>
    </dgm:pt>
    <dgm:pt modelId="{FD5AFF7A-C71B-4ABB-BB31-54668CA02B3F}" type="pres">
      <dgm:prSet presAssocID="{0D7D6AAA-E2CD-41DA-9D50-0D4FBFF21456}" presName="background2" presStyleLbl="node2" presStyleIdx="2" presStyleCnt="3"/>
      <dgm:spPr/>
    </dgm:pt>
    <dgm:pt modelId="{F4C2155E-30EF-40F2-BC78-8D6A63BEFFFD}" type="pres">
      <dgm:prSet presAssocID="{0D7D6AAA-E2CD-41DA-9D50-0D4FBFF21456}" presName="text2" presStyleLbl="fgAcc2" presStyleIdx="2" presStyleCnt="3">
        <dgm:presLayoutVars>
          <dgm:chPref val="3"/>
        </dgm:presLayoutVars>
      </dgm:prSet>
      <dgm:spPr/>
      <dgm:t>
        <a:bodyPr/>
        <a:lstStyle/>
        <a:p>
          <a:endParaRPr lang="en-US"/>
        </a:p>
      </dgm:t>
    </dgm:pt>
    <dgm:pt modelId="{55C691D3-55FA-428B-95A3-894FF63DEEE6}" type="pres">
      <dgm:prSet presAssocID="{0D7D6AAA-E2CD-41DA-9D50-0D4FBFF21456}" presName="hierChild3" presStyleCnt="0"/>
      <dgm:spPr/>
    </dgm:pt>
  </dgm:ptLst>
  <dgm:cxnLst>
    <dgm:cxn modelId="{BAF2109D-750B-4D40-8A34-267F21821236}" type="presOf" srcId="{BFAE0331-FB2F-43C3-961B-8C73D8C669CB}" destId="{946743EC-3EB7-4825-AA99-D3F58A87AEAD}" srcOrd="0" destOrd="0" presId="urn:microsoft.com/office/officeart/2005/8/layout/hierarchy1"/>
    <dgm:cxn modelId="{686E19A6-6982-44BE-B801-EAB07DA70AB4}" srcId="{126F6F50-9948-426C-8160-88154DF94137}" destId="{57B93CBE-A4BD-4EF7-8926-5D40715D3B41}" srcOrd="1" destOrd="0" parTransId="{C2A913C2-783D-465D-BD19-64507E5BCE7E}" sibTransId="{44920290-5886-44FB-9468-0D3B8122EC39}"/>
    <dgm:cxn modelId="{75B3FB8F-1A20-4732-93F1-A3F46AF66D11}" type="presOf" srcId="{0D7D6AAA-E2CD-41DA-9D50-0D4FBFF21456}" destId="{F4C2155E-30EF-40F2-BC78-8D6A63BEFFFD}" srcOrd="0" destOrd="0" presId="urn:microsoft.com/office/officeart/2005/8/layout/hierarchy1"/>
    <dgm:cxn modelId="{886D4033-469A-489B-917D-770852427139}" type="presOf" srcId="{4539A461-34F7-4D74-A162-E5CF6C089D63}" destId="{2F19CEE6-9B3F-4105-9639-827DF17B3B13}" srcOrd="0" destOrd="0" presId="urn:microsoft.com/office/officeart/2005/8/layout/hierarchy1"/>
    <dgm:cxn modelId="{9C6E7DF2-53FF-4F40-87AD-FFB59F3E02F0}" srcId="{BFAE0331-FB2F-43C3-961B-8C73D8C669CB}" destId="{0D7D6AAA-E2CD-41DA-9D50-0D4FBFF21456}" srcOrd="2" destOrd="0" parTransId="{C62F6DDB-D7F6-42F5-9C34-63A26A4F90B5}" sibTransId="{C3305A9A-645C-4E36-AA26-3A617C34753D}"/>
    <dgm:cxn modelId="{596967BE-0173-4DC8-8E80-740BE2C90F2C}" srcId="{126F6F50-9948-426C-8160-88154DF94137}" destId="{343DAC51-A212-4771-9C9A-91D454CEA986}" srcOrd="0" destOrd="0" parTransId="{C3D16984-8718-4845-8B29-F586C1768030}" sibTransId="{24358E4C-7E7E-4D0F-9485-CC69E7B968D5}"/>
    <dgm:cxn modelId="{B2CDA368-F387-4323-BA85-90FED8891D22}" srcId="{7EE6C95C-4871-461D-A6E8-0B265E44A722}" destId="{BFAE0331-FB2F-43C3-961B-8C73D8C669CB}" srcOrd="0" destOrd="0" parTransId="{F156D588-4AA8-45CD-8EF1-C986030D2897}" sibTransId="{AA4072A4-AD13-41A6-BCFC-85EA44736B48}"/>
    <dgm:cxn modelId="{C4778880-A1B0-47E2-9E9E-E269B0D9C9B6}" type="presOf" srcId="{7EE6C95C-4871-461D-A6E8-0B265E44A722}" destId="{8567A08A-3999-44D4-B000-CAEADC780E6C}" srcOrd="0" destOrd="0" presId="urn:microsoft.com/office/officeart/2005/8/layout/hierarchy1"/>
    <dgm:cxn modelId="{AF5EB6E2-75DE-44CE-8228-165409E5B557}" type="presOf" srcId="{EBFB0C59-8354-4EB9-95E8-7FD5BBC42FC4}" destId="{2D3EA6C6-BF60-4B1D-8593-BBD6E29ACFEF}" srcOrd="0" destOrd="0" presId="urn:microsoft.com/office/officeart/2005/8/layout/hierarchy1"/>
    <dgm:cxn modelId="{0D7CB501-0598-45E0-B8E0-B033A2DF198A}" type="presOf" srcId="{126F6F50-9948-426C-8160-88154DF94137}" destId="{CD2017B9-32BD-46E2-B7C3-252024FDA603}" srcOrd="0" destOrd="0" presId="urn:microsoft.com/office/officeart/2005/8/layout/hierarchy1"/>
    <dgm:cxn modelId="{11670704-544A-44A6-A818-620A5D22B661}" type="presOf" srcId="{343DAC51-A212-4771-9C9A-91D454CEA986}" destId="{1736D679-EBAD-419A-8810-77F6BDE0DFBC}" srcOrd="0" destOrd="0" presId="urn:microsoft.com/office/officeart/2005/8/layout/hierarchy1"/>
    <dgm:cxn modelId="{3B5D834C-1067-446D-82E3-847A958C277B}" type="presOf" srcId="{57B93CBE-A4BD-4EF7-8926-5D40715D3B41}" destId="{C4D2DC5E-CA11-46CC-9EF1-7F25392F8BF3}" srcOrd="0" destOrd="0" presId="urn:microsoft.com/office/officeart/2005/8/layout/hierarchy1"/>
    <dgm:cxn modelId="{9F410781-6F49-4424-B619-3F2B05611A3E}" type="presOf" srcId="{AD77BB7D-ACF2-4202-89D3-585D0033071D}" destId="{AC847E9B-96F6-4A84-AFB7-4A3EFEA8FA5E}" srcOrd="0" destOrd="0" presId="urn:microsoft.com/office/officeart/2005/8/layout/hierarchy1"/>
    <dgm:cxn modelId="{1E0834F3-2BD2-46D3-94B0-38A6630C4E81}" type="presOf" srcId="{C62F6DDB-D7F6-42F5-9C34-63A26A4F90B5}" destId="{495E9144-392E-4309-9DCA-64D614DDEAAA}" srcOrd="0" destOrd="0" presId="urn:microsoft.com/office/officeart/2005/8/layout/hierarchy1"/>
    <dgm:cxn modelId="{54DC6A7B-51BB-4427-A785-CE0F4FD8C615}" srcId="{BFAE0331-FB2F-43C3-961B-8C73D8C669CB}" destId="{126F6F50-9948-426C-8160-88154DF94137}" srcOrd="1" destOrd="0" parTransId="{AD77BB7D-ACF2-4202-89D3-585D0033071D}" sibTransId="{DC21E496-0F05-4DAF-B6A7-D4177240CDC1}"/>
    <dgm:cxn modelId="{1A748291-1996-42BC-B49A-67E471DF1BB2}" type="presOf" srcId="{C2A913C2-783D-465D-BD19-64507E5BCE7E}" destId="{86DE5950-9EF4-4B01-A7B2-25031D719070}" srcOrd="0" destOrd="0" presId="urn:microsoft.com/office/officeart/2005/8/layout/hierarchy1"/>
    <dgm:cxn modelId="{CE0705EC-3085-4652-911F-A926DDED7CAA}" type="presOf" srcId="{C3D16984-8718-4845-8B29-F586C1768030}" destId="{82E68A56-A171-488F-A6DE-06F858FD67A7}" srcOrd="0" destOrd="0" presId="urn:microsoft.com/office/officeart/2005/8/layout/hierarchy1"/>
    <dgm:cxn modelId="{F9AF11C9-4CFC-4D49-8274-64DC2F6E7C36}" srcId="{BFAE0331-FB2F-43C3-961B-8C73D8C669CB}" destId="{EBFB0C59-8354-4EB9-95E8-7FD5BBC42FC4}" srcOrd="0" destOrd="0" parTransId="{4539A461-34F7-4D74-A162-E5CF6C089D63}" sibTransId="{9989CDF3-A8EB-4C16-90E8-C1B04AEB3EC0}"/>
    <dgm:cxn modelId="{2E9E6DE2-BA40-4C95-99DB-C6256E217463}" type="presParOf" srcId="{8567A08A-3999-44D4-B000-CAEADC780E6C}" destId="{D8D85A24-85B2-4BEC-90B7-69699C8B3884}" srcOrd="0" destOrd="0" presId="urn:microsoft.com/office/officeart/2005/8/layout/hierarchy1"/>
    <dgm:cxn modelId="{86139261-721E-4795-B1CA-E53E028BFB58}" type="presParOf" srcId="{D8D85A24-85B2-4BEC-90B7-69699C8B3884}" destId="{2904E960-56F4-4A07-B336-A02C47DCED67}" srcOrd="0" destOrd="0" presId="urn:microsoft.com/office/officeart/2005/8/layout/hierarchy1"/>
    <dgm:cxn modelId="{E5C8CE1B-0E1F-4E92-9DE8-866B11007058}" type="presParOf" srcId="{2904E960-56F4-4A07-B336-A02C47DCED67}" destId="{274F7D15-E15F-46E6-A002-FDACD4548A82}" srcOrd="0" destOrd="0" presId="urn:microsoft.com/office/officeart/2005/8/layout/hierarchy1"/>
    <dgm:cxn modelId="{AEF7295C-DDB8-4A3B-89F1-70462AC25CC3}" type="presParOf" srcId="{2904E960-56F4-4A07-B336-A02C47DCED67}" destId="{946743EC-3EB7-4825-AA99-D3F58A87AEAD}" srcOrd="1" destOrd="0" presId="urn:microsoft.com/office/officeart/2005/8/layout/hierarchy1"/>
    <dgm:cxn modelId="{AB0A9950-E3F7-4228-BEDD-0A1455D1DDAA}" type="presParOf" srcId="{D8D85A24-85B2-4BEC-90B7-69699C8B3884}" destId="{2A1F00E0-62AE-44AF-B4E2-2CB895274B5A}" srcOrd="1" destOrd="0" presId="urn:microsoft.com/office/officeart/2005/8/layout/hierarchy1"/>
    <dgm:cxn modelId="{08A5F9A6-5533-46F3-AE39-AE9C101329E6}" type="presParOf" srcId="{2A1F00E0-62AE-44AF-B4E2-2CB895274B5A}" destId="{2F19CEE6-9B3F-4105-9639-827DF17B3B13}" srcOrd="0" destOrd="0" presId="urn:microsoft.com/office/officeart/2005/8/layout/hierarchy1"/>
    <dgm:cxn modelId="{0D757375-67F0-4F0A-A9B9-6DFB7C8C52C3}" type="presParOf" srcId="{2A1F00E0-62AE-44AF-B4E2-2CB895274B5A}" destId="{7C0ED37F-8B14-4873-BB80-9DB7A4274C57}" srcOrd="1" destOrd="0" presId="urn:microsoft.com/office/officeart/2005/8/layout/hierarchy1"/>
    <dgm:cxn modelId="{B67DCAFD-7789-44F7-A8C2-A9C0F38730A7}" type="presParOf" srcId="{7C0ED37F-8B14-4873-BB80-9DB7A4274C57}" destId="{D3A86B97-5152-4926-B0C8-D245CE22686E}" srcOrd="0" destOrd="0" presId="urn:microsoft.com/office/officeart/2005/8/layout/hierarchy1"/>
    <dgm:cxn modelId="{57CBD993-50EF-4F34-A876-B089C34C1B41}" type="presParOf" srcId="{D3A86B97-5152-4926-B0C8-D245CE22686E}" destId="{EC65F74E-2197-44BE-84D2-C5B325E8CD4B}" srcOrd="0" destOrd="0" presId="urn:microsoft.com/office/officeart/2005/8/layout/hierarchy1"/>
    <dgm:cxn modelId="{599BA227-8C7F-4049-A11F-C4B1B233337F}" type="presParOf" srcId="{D3A86B97-5152-4926-B0C8-D245CE22686E}" destId="{2D3EA6C6-BF60-4B1D-8593-BBD6E29ACFEF}" srcOrd="1" destOrd="0" presId="urn:microsoft.com/office/officeart/2005/8/layout/hierarchy1"/>
    <dgm:cxn modelId="{13E5E7E2-9765-4920-8356-D560B6A5D15D}" type="presParOf" srcId="{7C0ED37F-8B14-4873-BB80-9DB7A4274C57}" destId="{2FD61011-114F-4511-AFCC-8488BF06B99C}" srcOrd="1" destOrd="0" presId="urn:microsoft.com/office/officeart/2005/8/layout/hierarchy1"/>
    <dgm:cxn modelId="{0B4EAF79-0D9F-4697-A4DA-D384B88F6CD2}" type="presParOf" srcId="{2A1F00E0-62AE-44AF-B4E2-2CB895274B5A}" destId="{AC847E9B-96F6-4A84-AFB7-4A3EFEA8FA5E}" srcOrd="2" destOrd="0" presId="urn:microsoft.com/office/officeart/2005/8/layout/hierarchy1"/>
    <dgm:cxn modelId="{B8822843-65AD-4519-9FB2-A4AC08B78959}" type="presParOf" srcId="{2A1F00E0-62AE-44AF-B4E2-2CB895274B5A}" destId="{6B849AC4-C0D6-44A1-8C2F-BF07AF3C6668}" srcOrd="3" destOrd="0" presId="urn:microsoft.com/office/officeart/2005/8/layout/hierarchy1"/>
    <dgm:cxn modelId="{15532A59-FEE2-42B1-93D5-ADEC399F4B55}" type="presParOf" srcId="{6B849AC4-C0D6-44A1-8C2F-BF07AF3C6668}" destId="{B1B4994A-709D-4858-BAE7-81BF03D44082}" srcOrd="0" destOrd="0" presId="urn:microsoft.com/office/officeart/2005/8/layout/hierarchy1"/>
    <dgm:cxn modelId="{9BCDBDEA-00D5-4427-8F71-B0E8803341ED}" type="presParOf" srcId="{B1B4994A-709D-4858-BAE7-81BF03D44082}" destId="{4029481D-E4A4-4D53-A43E-7D17C7D992BB}" srcOrd="0" destOrd="0" presId="urn:microsoft.com/office/officeart/2005/8/layout/hierarchy1"/>
    <dgm:cxn modelId="{5721187C-6378-497B-B6DE-EFCE7C3BB5FD}" type="presParOf" srcId="{B1B4994A-709D-4858-BAE7-81BF03D44082}" destId="{CD2017B9-32BD-46E2-B7C3-252024FDA603}" srcOrd="1" destOrd="0" presId="urn:microsoft.com/office/officeart/2005/8/layout/hierarchy1"/>
    <dgm:cxn modelId="{73F3951B-3A14-4700-BE51-B63635389DE8}" type="presParOf" srcId="{6B849AC4-C0D6-44A1-8C2F-BF07AF3C6668}" destId="{95FAF9F2-65E8-4B8D-9D5F-39BE1EDDC150}" srcOrd="1" destOrd="0" presId="urn:microsoft.com/office/officeart/2005/8/layout/hierarchy1"/>
    <dgm:cxn modelId="{FFF44102-20C6-432F-8273-E50735FFC888}" type="presParOf" srcId="{95FAF9F2-65E8-4B8D-9D5F-39BE1EDDC150}" destId="{82E68A56-A171-488F-A6DE-06F858FD67A7}" srcOrd="0" destOrd="0" presId="urn:microsoft.com/office/officeart/2005/8/layout/hierarchy1"/>
    <dgm:cxn modelId="{32B940F5-FC99-46B7-BA27-4382FA7BF52B}" type="presParOf" srcId="{95FAF9F2-65E8-4B8D-9D5F-39BE1EDDC150}" destId="{05543788-A46A-408D-90F8-A26C6AD09D2F}" srcOrd="1" destOrd="0" presId="urn:microsoft.com/office/officeart/2005/8/layout/hierarchy1"/>
    <dgm:cxn modelId="{ACF69EF9-AB35-473D-9709-1F82212F623B}" type="presParOf" srcId="{05543788-A46A-408D-90F8-A26C6AD09D2F}" destId="{FF28617A-6602-4FA5-A74E-0E5FCFF12EFE}" srcOrd="0" destOrd="0" presId="urn:microsoft.com/office/officeart/2005/8/layout/hierarchy1"/>
    <dgm:cxn modelId="{A605637C-A759-406E-8261-76956127F8CF}" type="presParOf" srcId="{FF28617A-6602-4FA5-A74E-0E5FCFF12EFE}" destId="{9C0270EC-B118-49B7-A0E8-8575AEF731C5}" srcOrd="0" destOrd="0" presId="urn:microsoft.com/office/officeart/2005/8/layout/hierarchy1"/>
    <dgm:cxn modelId="{D18EB822-F522-438B-BF46-7E9924E9D122}" type="presParOf" srcId="{FF28617A-6602-4FA5-A74E-0E5FCFF12EFE}" destId="{1736D679-EBAD-419A-8810-77F6BDE0DFBC}" srcOrd="1" destOrd="0" presId="urn:microsoft.com/office/officeart/2005/8/layout/hierarchy1"/>
    <dgm:cxn modelId="{48D48CCF-DE62-4CAB-A8DB-4C8C83A4D607}" type="presParOf" srcId="{05543788-A46A-408D-90F8-A26C6AD09D2F}" destId="{4AD4E0ED-E46C-4C5F-9BE0-6EB8B46B8926}" srcOrd="1" destOrd="0" presId="urn:microsoft.com/office/officeart/2005/8/layout/hierarchy1"/>
    <dgm:cxn modelId="{E2DA87CA-16B9-479C-992B-E7C4E1090E84}" type="presParOf" srcId="{95FAF9F2-65E8-4B8D-9D5F-39BE1EDDC150}" destId="{86DE5950-9EF4-4B01-A7B2-25031D719070}" srcOrd="2" destOrd="0" presId="urn:microsoft.com/office/officeart/2005/8/layout/hierarchy1"/>
    <dgm:cxn modelId="{6156460F-3D7A-4479-9592-4F75781B6CF9}" type="presParOf" srcId="{95FAF9F2-65E8-4B8D-9D5F-39BE1EDDC150}" destId="{F7D22A1D-FC56-48A9-99A9-BAE70B2052CB}" srcOrd="3" destOrd="0" presId="urn:microsoft.com/office/officeart/2005/8/layout/hierarchy1"/>
    <dgm:cxn modelId="{3FE45748-5F8B-478B-83BA-AEAD60E51798}" type="presParOf" srcId="{F7D22A1D-FC56-48A9-99A9-BAE70B2052CB}" destId="{0DE27528-BA54-43BC-8D65-66459807EB55}" srcOrd="0" destOrd="0" presId="urn:microsoft.com/office/officeart/2005/8/layout/hierarchy1"/>
    <dgm:cxn modelId="{3C65856E-4781-4CFD-8623-6AEAB3B11267}" type="presParOf" srcId="{0DE27528-BA54-43BC-8D65-66459807EB55}" destId="{F64B74C8-7F75-421E-B881-E5526A98BCB9}" srcOrd="0" destOrd="0" presId="urn:microsoft.com/office/officeart/2005/8/layout/hierarchy1"/>
    <dgm:cxn modelId="{A95EA929-E8F7-4023-8A58-0D5419973562}" type="presParOf" srcId="{0DE27528-BA54-43BC-8D65-66459807EB55}" destId="{C4D2DC5E-CA11-46CC-9EF1-7F25392F8BF3}" srcOrd="1" destOrd="0" presId="urn:microsoft.com/office/officeart/2005/8/layout/hierarchy1"/>
    <dgm:cxn modelId="{4A24D56F-5D5E-4E7F-8915-B61BBA60DC7B}" type="presParOf" srcId="{F7D22A1D-FC56-48A9-99A9-BAE70B2052CB}" destId="{6747D9F6-2461-448F-BFB0-37434DE4FCE3}" srcOrd="1" destOrd="0" presId="urn:microsoft.com/office/officeart/2005/8/layout/hierarchy1"/>
    <dgm:cxn modelId="{A5586433-27ED-4FEE-9075-4CAE97E08A94}" type="presParOf" srcId="{2A1F00E0-62AE-44AF-B4E2-2CB895274B5A}" destId="{495E9144-392E-4309-9DCA-64D614DDEAAA}" srcOrd="4" destOrd="0" presId="urn:microsoft.com/office/officeart/2005/8/layout/hierarchy1"/>
    <dgm:cxn modelId="{C7E8D6C4-8A8F-460B-8063-57646112E2C3}" type="presParOf" srcId="{2A1F00E0-62AE-44AF-B4E2-2CB895274B5A}" destId="{97343FDD-4E04-42AB-B886-291E91712569}" srcOrd="5" destOrd="0" presId="urn:microsoft.com/office/officeart/2005/8/layout/hierarchy1"/>
    <dgm:cxn modelId="{7F5339AD-F12F-4D7C-8A14-3B6B082C49AA}" type="presParOf" srcId="{97343FDD-4E04-42AB-B886-291E91712569}" destId="{809D68CE-AE36-40DE-AE6F-EEC7D15D81B7}" srcOrd="0" destOrd="0" presId="urn:microsoft.com/office/officeart/2005/8/layout/hierarchy1"/>
    <dgm:cxn modelId="{39125A16-BBBA-4350-A9FB-8D2E0307275F}" type="presParOf" srcId="{809D68CE-AE36-40DE-AE6F-EEC7D15D81B7}" destId="{FD5AFF7A-C71B-4ABB-BB31-54668CA02B3F}" srcOrd="0" destOrd="0" presId="urn:microsoft.com/office/officeart/2005/8/layout/hierarchy1"/>
    <dgm:cxn modelId="{A6C5825D-A347-45EC-B837-B9EFE1388781}" type="presParOf" srcId="{809D68CE-AE36-40DE-AE6F-EEC7D15D81B7}" destId="{F4C2155E-30EF-40F2-BC78-8D6A63BEFFFD}" srcOrd="1" destOrd="0" presId="urn:microsoft.com/office/officeart/2005/8/layout/hierarchy1"/>
    <dgm:cxn modelId="{CA19FE2B-6145-456A-B18F-0A74934DBE61}" type="presParOf" srcId="{97343FDD-4E04-42AB-B886-291E91712569}" destId="{55C691D3-55FA-428B-95A3-894FF63DEEE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1CC359-0B9B-4697-BC38-3504F7BC3483}" type="doc">
      <dgm:prSet loTypeId="urn:microsoft.com/office/officeart/2005/8/layout/hierarchy1" loCatId="hierarchy" qsTypeId="urn:microsoft.com/office/officeart/2005/8/quickstyle/simple1" qsCatId="simple" csTypeId="urn:microsoft.com/office/officeart/2005/8/colors/accent2_1" csCatId="accent2" phldr="1"/>
      <dgm:spPr/>
      <dgm:t>
        <a:bodyPr/>
        <a:lstStyle/>
        <a:p>
          <a:endParaRPr lang="en-US"/>
        </a:p>
      </dgm:t>
    </dgm:pt>
    <dgm:pt modelId="{5E4B4CF9-D9E4-40E0-99F9-D660F2914776}">
      <dgm:prSet phldrT="[Text]"/>
      <dgm:spPr/>
      <dgm:t>
        <a:bodyPr/>
        <a:lstStyle/>
        <a:p>
          <a:r>
            <a:rPr lang="en-US" dirty="0" smtClean="0"/>
            <a:t>FUNCTION</a:t>
          </a:r>
          <a:endParaRPr lang="en-US" dirty="0"/>
        </a:p>
      </dgm:t>
    </dgm:pt>
    <dgm:pt modelId="{89F7796E-75E6-4928-A78A-50C36629392A}" type="parTrans" cxnId="{15AE28ED-C242-4BFC-B05C-12DE9BEDD5EB}">
      <dgm:prSet/>
      <dgm:spPr/>
      <dgm:t>
        <a:bodyPr/>
        <a:lstStyle/>
        <a:p>
          <a:endParaRPr lang="en-US"/>
        </a:p>
      </dgm:t>
    </dgm:pt>
    <dgm:pt modelId="{9FBA0CE4-5CE1-4029-94CE-6A2E66D3F9EF}" type="sibTrans" cxnId="{15AE28ED-C242-4BFC-B05C-12DE9BEDD5EB}">
      <dgm:prSet/>
      <dgm:spPr/>
      <dgm:t>
        <a:bodyPr/>
        <a:lstStyle/>
        <a:p>
          <a:endParaRPr lang="en-US"/>
        </a:p>
      </dgm:t>
    </dgm:pt>
    <dgm:pt modelId="{90C89FA7-E141-4AA7-B083-D89CE8855C3D}">
      <dgm:prSet phldrT="[Text]"/>
      <dgm:spPr/>
      <dgm:t>
        <a:bodyPr/>
        <a:lstStyle/>
        <a:p>
          <a:r>
            <a:rPr lang="en-US" dirty="0" smtClean="0"/>
            <a:t>PREDEFINED</a:t>
          </a:r>
          <a:endParaRPr lang="en-US" dirty="0"/>
        </a:p>
      </dgm:t>
    </dgm:pt>
    <dgm:pt modelId="{2710521F-30D5-4D52-9549-FD5053B7B689}" type="parTrans" cxnId="{B8A133D6-C8C7-45FE-A303-A40728AD3DD3}">
      <dgm:prSet/>
      <dgm:spPr/>
      <dgm:t>
        <a:bodyPr/>
        <a:lstStyle/>
        <a:p>
          <a:endParaRPr lang="en-US"/>
        </a:p>
      </dgm:t>
    </dgm:pt>
    <dgm:pt modelId="{A416D3C0-E23E-4DE0-938D-0A14A0B90D77}" type="sibTrans" cxnId="{B8A133D6-C8C7-45FE-A303-A40728AD3DD3}">
      <dgm:prSet/>
      <dgm:spPr/>
      <dgm:t>
        <a:bodyPr/>
        <a:lstStyle/>
        <a:p>
          <a:endParaRPr lang="en-US"/>
        </a:p>
      </dgm:t>
    </dgm:pt>
    <dgm:pt modelId="{37C73616-C606-41AC-A679-62E2F8E67617}">
      <dgm:prSet phldrT="[Text]"/>
      <dgm:spPr/>
      <dgm:t>
        <a:bodyPr/>
        <a:lstStyle/>
        <a:p>
          <a:r>
            <a:rPr lang="en-US" dirty="0" smtClean="0"/>
            <a:t>USERDEFINED</a:t>
          </a:r>
          <a:endParaRPr lang="en-US" dirty="0"/>
        </a:p>
      </dgm:t>
    </dgm:pt>
    <dgm:pt modelId="{EA04365B-760E-400F-B1D1-BB138EE7F8B9}" type="parTrans" cxnId="{2451B6FD-159D-462A-93D0-E4BD86558C5A}">
      <dgm:prSet/>
      <dgm:spPr/>
      <dgm:t>
        <a:bodyPr/>
        <a:lstStyle/>
        <a:p>
          <a:endParaRPr lang="en-US"/>
        </a:p>
      </dgm:t>
    </dgm:pt>
    <dgm:pt modelId="{79269414-8A18-4711-9704-2945B7E7DCF3}" type="sibTrans" cxnId="{2451B6FD-159D-462A-93D0-E4BD86558C5A}">
      <dgm:prSet/>
      <dgm:spPr/>
      <dgm:t>
        <a:bodyPr/>
        <a:lstStyle/>
        <a:p>
          <a:endParaRPr lang="en-US"/>
        </a:p>
      </dgm:t>
    </dgm:pt>
    <dgm:pt modelId="{C1DE0DA5-4D48-409B-9C04-A7A63A86D8A4}" type="pres">
      <dgm:prSet presAssocID="{B81CC359-0B9B-4697-BC38-3504F7BC3483}" presName="hierChild1" presStyleCnt="0">
        <dgm:presLayoutVars>
          <dgm:chPref val="1"/>
          <dgm:dir/>
          <dgm:animOne val="branch"/>
          <dgm:animLvl val="lvl"/>
          <dgm:resizeHandles/>
        </dgm:presLayoutVars>
      </dgm:prSet>
      <dgm:spPr/>
      <dgm:t>
        <a:bodyPr/>
        <a:lstStyle/>
        <a:p>
          <a:endParaRPr lang="en-US"/>
        </a:p>
      </dgm:t>
    </dgm:pt>
    <dgm:pt modelId="{4ADFD8E2-6674-487A-B492-DE28D8FF95AA}" type="pres">
      <dgm:prSet presAssocID="{5E4B4CF9-D9E4-40E0-99F9-D660F2914776}" presName="hierRoot1" presStyleCnt="0"/>
      <dgm:spPr/>
    </dgm:pt>
    <dgm:pt modelId="{EC7655DF-71C2-40A7-A63F-A4B016E9A272}" type="pres">
      <dgm:prSet presAssocID="{5E4B4CF9-D9E4-40E0-99F9-D660F2914776}" presName="composite" presStyleCnt="0"/>
      <dgm:spPr/>
    </dgm:pt>
    <dgm:pt modelId="{97EF3393-0874-428C-85BA-9A6DE156BABB}" type="pres">
      <dgm:prSet presAssocID="{5E4B4CF9-D9E4-40E0-99F9-D660F2914776}" presName="background" presStyleLbl="node0" presStyleIdx="0" presStyleCnt="1"/>
      <dgm:spPr/>
    </dgm:pt>
    <dgm:pt modelId="{CA08FE75-9F67-4A8E-940F-453430A9E148}" type="pres">
      <dgm:prSet presAssocID="{5E4B4CF9-D9E4-40E0-99F9-D660F2914776}" presName="text" presStyleLbl="fgAcc0" presStyleIdx="0" presStyleCnt="1" custLinFactNeighborX="684" custLinFactNeighborY="-3550">
        <dgm:presLayoutVars>
          <dgm:chPref val="3"/>
        </dgm:presLayoutVars>
      </dgm:prSet>
      <dgm:spPr/>
      <dgm:t>
        <a:bodyPr/>
        <a:lstStyle/>
        <a:p>
          <a:endParaRPr lang="en-US"/>
        </a:p>
      </dgm:t>
    </dgm:pt>
    <dgm:pt modelId="{B1D2C54A-3F60-4F68-83D7-2935E07DDF9A}" type="pres">
      <dgm:prSet presAssocID="{5E4B4CF9-D9E4-40E0-99F9-D660F2914776}" presName="hierChild2" presStyleCnt="0"/>
      <dgm:spPr/>
    </dgm:pt>
    <dgm:pt modelId="{168CAE0F-B32A-4369-8BC0-227DE59EF15C}" type="pres">
      <dgm:prSet presAssocID="{2710521F-30D5-4D52-9549-FD5053B7B689}" presName="Name10" presStyleLbl="parChTrans1D2" presStyleIdx="0" presStyleCnt="2"/>
      <dgm:spPr/>
      <dgm:t>
        <a:bodyPr/>
        <a:lstStyle/>
        <a:p>
          <a:endParaRPr lang="en-US"/>
        </a:p>
      </dgm:t>
    </dgm:pt>
    <dgm:pt modelId="{84900C68-FD67-46A0-82BA-5C28F84FE4D8}" type="pres">
      <dgm:prSet presAssocID="{90C89FA7-E141-4AA7-B083-D89CE8855C3D}" presName="hierRoot2" presStyleCnt="0"/>
      <dgm:spPr/>
    </dgm:pt>
    <dgm:pt modelId="{B30AB5D9-B83B-4F70-BF28-D98CD1EB311E}" type="pres">
      <dgm:prSet presAssocID="{90C89FA7-E141-4AA7-B083-D89CE8855C3D}" presName="composite2" presStyleCnt="0"/>
      <dgm:spPr/>
    </dgm:pt>
    <dgm:pt modelId="{EC9394F4-F30E-4193-AC50-65132A5A4C68}" type="pres">
      <dgm:prSet presAssocID="{90C89FA7-E141-4AA7-B083-D89CE8855C3D}" presName="background2" presStyleLbl="node2" presStyleIdx="0" presStyleCnt="2"/>
      <dgm:spPr/>
    </dgm:pt>
    <dgm:pt modelId="{0A218E58-DF08-4B4C-9802-40E334194B55}" type="pres">
      <dgm:prSet presAssocID="{90C89FA7-E141-4AA7-B083-D89CE8855C3D}" presName="text2" presStyleLbl="fgAcc2" presStyleIdx="0" presStyleCnt="2" custLinFactNeighborX="-3748" custLinFactNeighborY="881">
        <dgm:presLayoutVars>
          <dgm:chPref val="3"/>
        </dgm:presLayoutVars>
      </dgm:prSet>
      <dgm:spPr/>
      <dgm:t>
        <a:bodyPr/>
        <a:lstStyle/>
        <a:p>
          <a:endParaRPr lang="en-US"/>
        </a:p>
      </dgm:t>
    </dgm:pt>
    <dgm:pt modelId="{949F102C-6DE7-440F-914E-7D45B8ED387E}" type="pres">
      <dgm:prSet presAssocID="{90C89FA7-E141-4AA7-B083-D89CE8855C3D}" presName="hierChild3" presStyleCnt="0"/>
      <dgm:spPr/>
    </dgm:pt>
    <dgm:pt modelId="{F9433E3B-F949-4B23-AA79-F72CE7B452C4}" type="pres">
      <dgm:prSet presAssocID="{EA04365B-760E-400F-B1D1-BB138EE7F8B9}" presName="Name10" presStyleLbl="parChTrans1D2" presStyleIdx="1" presStyleCnt="2"/>
      <dgm:spPr/>
      <dgm:t>
        <a:bodyPr/>
        <a:lstStyle/>
        <a:p>
          <a:endParaRPr lang="en-US"/>
        </a:p>
      </dgm:t>
    </dgm:pt>
    <dgm:pt modelId="{2C28BD44-4CCE-4FEF-98D9-10F734010909}" type="pres">
      <dgm:prSet presAssocID="{37C73616-C606-41AC-A679-62E2F8E67617}" presName="hierRoot2" presStyleCnt="0"/>
      <dgm:spPr/>
    </dgm:pt>
    <dgm:pt modelId="{FCE28B2B-0969-4CD2-8F36-D55A71B98431}" type="pres">
      <dgm:prSet presAssocID="{37C73616-C606-41AC-A679-62E2F8E67617}" presName="composite2" presStyleCnt="0"/>
      <dgm:spPr/>
    </dgm:pt>
    <dgm:pt modelId="{7AB3FEB8-FC4F-4720-A5CC-DC8D4D21FE47}" type="pres">
      <dgm:prSet presAssocID="{37C73616-C606-41AC-A679-62E2F8E67617}" presName="background2" presStyleLbl="node2" presStyleIdx="1" presStyleCnt="2"/>
      <dgm:spPr/>
    </dgm:pt>
    <dgm:pt modelId="{92C7CF9F-AD98-4273-81D0-40195A91D83C}" type="pres">
      <dgm:prSet presAssocID="{37C73616-C606-41AC-A679-62E2F8E67617}" presName="text2" presStyleLbl="fgAcc2" presStyleIdx="1" presStyleCnt="2" custLinFactNeighborX="4" custLinFactNeighborY="-4959">
        <dgm:presLayoutVars>
          <dgm:chPref val="3"/>
        </dgm:presLayoutVars>
      </dgm:prSet>
      <dgm:spPr/>
      <dgm:t>
        <a:bodyPr/>
        <a:lstStyle/>
        <a:p>
          <a:endParaRPr lang="en-US"/>
        </a:p>
      </dgm:t>
    </dgm:pt>
    <dgm:pt modelId="{CDFEB239-0760-46D9-9564-D99A6AD976A1}" type="pres">
      <dgm:prSet presAssocID="{37C73616-C606-41AC-A679-62E2F8E67617}" presName="hierChild3" presStyleCnt="0"/>
      <dgm:spPr/>
    </dgm:pt>
  </dgm:ptLst>
  <dgm:cxnLst>
    <dgm:cxn modelId="{5A6D60AF-C142-4AF6-B066-F0042C9C0CA6}" type="presOf" srcId="{B81CC359-0B9B-4697-BC38-3504F7BC3483}" destId="{C1DE0DA5-4D48-409B-9C04-A7A63A86D8A4}" srcOrd="0" destOrd="0" presId="urn:microsoft.com/office/officeart/2005/8/layout/hierarchy1"/>
    <dgm:cxn modelId="{94BDA8A7-B124-45CB-97F7-20F4542BA073}" type="presOf" srcId="{EA04365B-760E-400F-B1D1-BB138EE7F8B9}" destId="{F9433E3B-F949-4B23-AA79-F72CE7B452C4}" srcOrd="0" destOrd="0" presId="urn:microsoft.com/office/officeart/2005/8/layout/hierarchy1"/>
    <dgm:cxn modelId="{2451B6FD-159D-462A-93D0-E4BD86558C5A}" srcId="{5E4B4CF9-D9E4-40E0-99F9-D660F2914776}" destId="{37C73616-C606-41AC-A679-62E2F8E67617}" srcOrd="1" destOrd="0" parTransId="{EA04365B-760E-400F-B1D1-BB138EE7F8B9}" sibTransId="{79269414-8A18-4711-9704-2945B7E7DCF3}"/>
    <dgm:cxn modelId="{B8A133D6-C8C7-45FE-A303-A40728AD3DD3}" srcId="{5E4B4CF9-D9E4-40E0-99F9-D660F2914776}" destId="{90C89FA7-E141-4AA7-B083-D89CE8855C3D}" srcOrd="0" destOrd="0" parTransId="{2710521F-30D5-4D52-9549-FD5053B7B689}" sibTransId="{A416D3C0-E23E-4DE0-938D-0A14A0B90D77}"/>
    <dgm:cxn modelId="{C6083BBC-4A9A-437A-8550-045BB2255CB4}" type="presOf" srcId="{37C73616-C606-41AC-A679-62E2F8E67617}" destId="{92C7CF9F-AD98-4273-81D0-40195A91D83C}" srcOrd="0" destOrd="0" presId="urn:microsoft.com/office/officeart/2005/8/layout/hierarchy1"/>
    <dgm:cxn modelId="{55C1494F-F316-430B-A38D-D5C44DDC0C00}" type="presOf" srcId="{2710521F-30D5-4D52-9549-FD5053B7B689}" destId="{168CAE0F-B32A-4369-8BC0-227DE59EF15C}" srcOrd="0" destOrd="0" presId="urn:microsoft.com/office/officeart/2005/8/layout/hierarchy1"/>
    <dgm:cxn modelId="{EE922584-6E75-4D8B-916B-B80066B05987}" type="presOf" srcId="{5E4B4CF9-D9E4-40E0-99F9-D660F2914776}" destId="{CA08FE75-9F67-4A8E-940F-453430A9E148}" srcOrd="0" destOrd="0" presId="urn:microsoft.com/office/officeart/2005/8/layout/hierarchy1"/>
    <dgm:cxn modelId="{A1A41E56-B213-4ED9-B9F4-C00A3FC0535A}" type="presOf" srcId="{90C89FA7-E141-4AA7-B083-D89CE8855C3D}" destId="{0A218E58-DF08-4B4C-9802-40E334194B55}" srcOrd="0" destOrd="0" presId="urn:microsoft.com/office/officeart/2005/8/layout/hierarchy1"/>
    <dgm:cxn modelId="{15AE28ED-C242-4BFC-B05C-12DE9BEDD5EB}" srcId="{B81CC359-0B9B-4697-BC38-3504F7BC3483}" destId="{5E4B4CF9-D9E4-40E0-99F9-D660F2914776}" srcOrd="0" destOrd="0" parTransId="{89F7796E-75E6-4928-A78A-50C36629392A}" sibTransId="{9FBA0CE4-5CE1-4029-94CE-6A2E66D3F9EF}"/>
    <dgm:cxn modelId="{C8E849C6-1EA3-40F2-AE9F-44D13FF83A12}" type="presParOf" srcId="{C1DE0DA5-4D48-409B-9C04-A7A63A86D8A4}" destId="{4ADFD8E2-6674-487A-B492-DE28D8FF95AA}" srcOrd="0" destOrd="0" presId="urn:microsoft.com/office/officeart/2005/8/layout/hierarchy1"/>
    <dgm:cxn modelId="{C9F79290-9519-4048-B7CD-09D785C17E71}" type="presParOf" srcId="{4ADFD8E2-6674-487A-B492-DE28D8FF95AA}" destId="{EC7655DF-71C2-40A7-A63F-A4B016E9A272}" srcOrd="0" destOrd="0" presId="urn:microsoft.com/office/officeart/2005/8/layout/hierarchy1"/>
    <dgm:cxn modelId="{E0C83BD5-B504-4241-8C7B-CAF74DF25985}" type="presParOf" srcId="{EC7655DF-71C2-40A7-A63F-A4B016E9A272}" destId="{97EF3393-0874-428C-85BA-9A6DE156BABB}" srcOrd="0" destOrd="0" presId="urn:microsoft.com/office/officeart/2005/8/layout/hierarchy1"/>
    <dgm:cxn modelId="{4016D968-BFAA-4CC8-84AD-BA673948E6F2}" type="presParOf" srcId="{EC7655DF-71C2-40A7-A63F-A4B016E9A272}" destId="{CA08FE75-9F67-4A8E-940F-453430A9E148}" srcOrd="1" destOrd="0" presId="urn:microsoft.com/office/officeart/2005/8/layout/hierarchy1"/>
    <dgm:cxn modelId="{27E80011-A32F-4E5A-A5E7-A992F2F3C0EE}" type="presParOf" srcId="{4ADFD8E2-6674-487A-B492-DE28D8FF95AA}" destId="{B1D2C54A-3F60-4F68-83D7-2935E07DDF9A}" srcOrd="1" destOrd="0" presId="urn:microsoft.com/office/officeart/2005/8/layout/hierarchy1"/>
    <dgm:cxn modelId="{C5743B03-33DA-482A-BE9A-2F7929B9BE7D}" type="presParOf" srcId="{B1D2C54A-3F60-4F68-83D7-2935E07DDF9A}" destId="{168CAE0F-B32A-4369-8BC0-227DE59EF15C}" srcOrd="0" destOrd="0" presId="urn:microsoft.com/office/officeart/2005/8/layout/hierarchy1"/>
    <dgm:cxn modelId="{79C299EB-F54C-45F8-84C1-25BA416E7B5D}" type="presParOf" srcId="{B1D2C54A-3F60-4F68-83D7-2935E07DDF9A}" destId="{84900C68-FD67-46A0-82BA-5C28F84FE4D8}" srcOrd="1" destOrd="0" presId="urn:microsoft.com/office/officeart/2005/8/layout/hierarchy1"/>
    <dgm:cxn modelId="{6BFF77C6-3EBD-4564-B8E7-1E65225CDA36}" type="presParOf" srcId="{84900C68-FD67-46A0-82BA-5C28F84FE4D8}" destId="{B30AB5D9-B83B-4F70-BF28-D98CD1EB311E}" srcOrd="0" destOrd="0" presId="urn:microsoft.com/office/officeart/2005/8/layout/hierarchy1"/>
    <dgm:cxn modelId="{DEB97CAD-BC11-4171-953F-34D7B3995B8E}" type="presParOf" srcId="{B30AB5D9-B83B-4F70-BF28-D98CD1EB311E}" destId="{EC9394F4-F30E-4193-AC50-65132A5A4C68}" srcOrd="0" destOrd="0" presId="urn:microsoft.com/office/officeart/2005/8/layout/hierarchy1"/>
    <dgm:cxn modelId="{B3CA7CEB-5367-4836-B29A-5B69E89C1692}" type="presParOf" srcId="{B30AB5D9-B83B-4F70-BF28-D98CD1EB311E}" destId="{0A218E58-DF08-4B4C-9802-40E334194B55}" srcOrd="1" destOrd="0" presId="urn:microsoft.com/office/officeart/2005/8/layout/hierarchy1"/>
    <dgm:cxn modelId="{F260D222-6D00-4279-BEDD-31748948BAF0}" type="presParOf" srcId="{84900C68-FD67-46A0-82BA-5C28F84FE4D8}" destId="{949F102C-6DE7-440F-914E-7D45B8ED387E}" srcOrd="1" destOrd="0" presId="urn:microsoft.com/office/officeart/2005/8/layout/hierarchy1"/>
    <dgm:cxn modelId="{D115D3A2-24B1-4855-B3BD-7CBF83404A31}" type="presParOf" srcId="{B1D2C54A-3F60-4F68-83D7-2935E07DDF9A}" destId="{F9433E3B-F949-4B23-AA79-F72CE7B452C4}" srcOrd="2" destOrd="0" presId="urn:microsoft.com/office/officeart/2005/8/layout/hierarchy1"/>
    <dgm:cxn modelId="{4E539223-3858-440A-B238-64DCE7D39C91}" type="presParOf" srcId="{B1D2C54A-3F60-4F68-83D7-2935E07DDF9A}" destId="{2C28BD44-4CCE-4FEF-98D9-10F734010909}" srcOrd="3" destOrd="0" presId="urn:microsoft.com/office/officeart/2005/8/layout/hierarchy1"/>
    <dgm:cxn modelId="{475EF087-A940-4BF5-AC79-A51625CF9235}" type="presParOf" srcId="{2C28BD44-4CCE-4FEF-98D9-10F734010909}" destId="{FCE28B2B-0969-4CD2-8F36-D55A71B98431}" srcOrd="0" destOrd="0" presId="urn:microsoft.com/office/officeart/2005/8/layout/hierarchy1"/>
    <dgm:cxn modelId="{EBA53474-6BEF-43E9-AAB0-67FC90B277AC}" type="presParOf" srcId="{FCE28B2B-0969-4CD2-8F36-D55A71B98431}" destId="{7AB3FEB8-FC4F-4720-A5CC-DC8D4D21FE47}" srcOrd="0" destOrd="0" presId="urn:microsoft.com/office/officeart/2005/8/layout/hierarchy1"/>
    <dgm:cxn modelId="{A712866D-1C0E-463A-A98D-B124C3FCDB5B}" type="presParOf" srcId="{FCE28B2B-0969-4CD2-8F36-D55A71B98431}" destId="{92C7CF9F-AD98-4273-81D0-40195A91D83C}" srcOrd="1" destOrd="0" presId="urn:microsoft.com/office/officeart/2005/8/layout/hierarchy1"/>
    <dgm:cxn modelId="{4F9DDE46-C505-414C-A51F-759538D0D603}" type="presParOf" srcId="{2C28BD44-4CCE-4FEF-98D9-10F734010909}" destId="{CDFEB239-0760-46D9-9564-D99A6AD976A1}"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D8FF177-4D5C-42F7-A0D1-A3FBDCFBBB8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F43BC2AD-BC2A-4521-89A2-5DC09334C89E}">
      <dgm:prSet phldrT="[Text]"/>
      <dgm:spPr/>
      <dgm:t>
        <a:bodyPr/>
        <a:lstStyle/>
        <a:p>
          <a:r>
            <a:rPr lang="en-US" dirty="0" smtClean="0"/>
            <a:t>FUNCTION CALL</a:t>
          </a:r>
          <a:endParaRPr lang="en-US" dirty="0"/>
        </a:p>
      </dgm:t>
    </dgm:pt>
    <dgm:pt modelId="{8B55244E-39DA-4969-8870-7AE5DD0A0985}" type="parTrans" cxnId="{C84E7FB9-D473-43E0-A4FF-0EE000A16620}">
      <dgm:prSet/>
      <dgm:spPr/>
      <dgm:t>
        <a:bodyPr/>
        <a:lstStyle/>
        <a:p>
          <a:endParaRPr lang="en-US"/>
        </a:p>
      </dgm:t>
    </dgm:pt>
    <dgm:pt modelId="{9F517664-D044-4B88-88B4-37EA6E3CE800}" type="sibTrans" cxnId="{C84E7FB9-D473-43E0-A4FF-0EE000A16620}">
      <dgm:prSet/>
      <dgm:spPr/>
      <dgm:t>
        <a:bodyPr/>
        <a:lstStyle/>
        <a:p>
          <a:endParaRPr lang="en-US"/>
        </a:p>
      </dgm:t>
    </dgm:pt>
    <dgm:pt modelId="{67800FC7-E6E2-406F-9574-C5880972FD9F}">
      <dgm:prSet phldrT="[Text]"/>
      <dgm:spPr/>
      <dgm:t>
        <a:bodyPr/>
        <a:lstStyle/>
        <a:p>
          <a:r>
            <a:rPr lang="en-US" dirty="0" smtClean="0"/>
            <a:t>CALL BY VALUE</a:t>
          </a:r>
          <a:endParaRPr lang="en-US" dirty="0"/>
        </a:p>
      </dgm:t>
    </dgm:pt>
    <dgm:pt modelId="{440032E3-B283-451C-A005-1DAEFD443050}" type="parTrans" cxnId="{CC708E29-4129-4765-ADDA-1209210EF9A4}">
      <dgm:prSet/>
      <dgm:spPr/>
      <dgm:t>
        <a:bodyPr/>
        <a:lstStyle/>
        <a:p>
          <a:endParaRPr lang="en-US"/>
        </a:p>
      </dgm:t>
    </dgm:pt>
    <dgm:pt modelId="{9DD0B57C-D6CF-4B31-8F8C-A3ED090B0A19}" type="sibTrans" cxnId="{CC708E29-4129-4765-ADDA-1209210EF9A4}">
      <dgm:prSet/>
      <dgm:spPr/>
      <dgm:t>
        <a:bodyPr/>
        <a:lstStyle/>
        <a:p>
          <a:endParaRPr lang="en-US"/>
        </a:p>
      </dgm:t>
    </dgm:pt>
    <dgm:pt modelId="{B486B315-5D6D-421E-87BE-7AE76598B591}">
      <dgm:prSet phldrT="[Text]"/>
      <dgm:spPr/>
      <dgm:t>
        <a:bodyPr/>
        <a:lstStyle/>
        <a:p>
          <a:r>
            <a:rPr lang="en-US" dirty="0" smtClean="0"/>
            <a:t>CALL BY</a:t>
          </a:r>
        </a:p>
        <a:p>
          <a:r>
            <a:rPr lang="en-US" dirty="0" smtClean="0"/>
            <a:t>REFERENCE </a:t>
          </a:r>
          <a:endParaRPr lang="en-US" dirty="0"/>
        </a:p>
      </dgm:t>
    </dgm:pt>
    <dgm:pt modelId="{82692CF5-AC57-464B-8976-2E5E8BE6E368}" type="parTrans" cxnId="{832070FC-2550-4B6A-8D9A-B15E9FCDA45E}">
      <dgm:prSet/>
      <dgm:spPr/>
      <dgm:t>
        <a:bodyPr/>
        <a:lstStyle/>
        <a:p>
          <a:endParaRPr lang="en-US"/>
        </a:p>
      </dgm:t>
    </dgm:pt>
    <dgm:pt modelId="{F0E90B1B-C0D1-4138-8707-1CE32201BF91}" type="sibTrans" cxnId="{832070FC-2550-4B6A-8D9A-B15E9FCDA45E}">
      <dgm:prSet/>
      <dgm:spPr/>
      <dgm:t>
        <a:bodyPr/>
        <a:lstStyle/>
        <a:p>
          <a:endParaRPr lang="en-US"/>
        </a:p>
      </dgm:t>
    </dgm:pt>
    <dgm:pt modelId="{90A789E2-16E7-4CE1-94B6-C42A33642F53}" type="pres">
      <dgm:prSet presAssocID="{DD8FF177-4D5C-42F7-A0D1-A3FBDCFBBB8C}" presName="hierChild1" presStyleCnt="0">
        <dgm:presLayoutVars>
          <dgm:chPref val="1"/>
          <dgm:dir/>
          <dgm:animOne val="branch"/>
          <dgm:animLvl val="lvl"/>
          <dgm:resizeHandles/>
        </dgm:presLayoutVars>
      </dgm:prSet>
      <dgm:spPr/>
      <dgm:t>
        <a:bodyPr/>
        <a:lstStyle/>
        <a:p>
          <a:endParaRPr lang="en-US"/>
        </a:p>
      </dgm:t>
    </dgm:pt>
    <dgm:pt modelId="{3732D733-A4DD-447B-A405-D32EF01AAC19}" type="pres">
      <dgm:prSet presAssocID="{F43BC2AD-BC2A-4521-89A2-5DC09334C89E}" presName="hierRoot1" presStyleCnt="0"/>
      <dgm:spPr/>
    </dgm:pt>
    <dgm:pt modelId="{C0FF3E79-9BA0-4FE2-8CDE-F83F158A12DE}" type="pres">
      <dgm:prSet presAssocID="{F43BC2AD-BC2A-4521-89A2-5DC09334C89E}" presName="composite" presStyleCnt="0"/>
      <dgm:spPr/>
    </dgm:pt>
    <dgm:pt modelId="{C3767219-6E9E-48B6-8E74-CB77CE5B9FDC}" type="pres">
      <dgm:prSet presAssocID="{F43BC2AD-BC2A-4521-89A2-5DC09334C89E}" presName="background" presStyleLbl="node0" presStyleIdx="0" presStyleCnt="1"/>
      <dgm:spPr/>
    </dgm:pt>
    <dgm:pt modelId="{3A8EB7C0-2D2C-4D89-9DFA-83FA25A17957}" type="pres">
      <dgm:prSet presAssocID="{F43BC2AD-BC2A-4521-89A2-5DC09334C89E}" presName="text" presStyleLbl="fgAcc0" presStyleIdx="0" presStyleCnt="1" custLinFactNeighborX="5546" custLinFactNeighborY="11217">
        <dgm:presLayoutVars>
          <dgm:chPref val="3"/>
        </dgm:presLayoutVars>
      </dgm:prSet>
      <dgm:spPr/>
      <dgm:t>
        <a:bodyPr/>
        <a:lstStyle/>
        <a:p>
          <a:endParaRPr lang="en-US"/>
        </a:p>
      </dgm:t>
    </dgm:pt>
    <dgm:pt modelId="{87EF38EB-A7CA-4B57-9E51-E34A7F0A43D5}" type="pres">
      <dgm:prSet presAssocID="{F43BC2AD-BC2A-4521-89A2-5DC09334C89E}" presName="hierChild2" presStyleCnt="0"/>
      <dgm:spPr/>
    </dgm:pt>
    <dgm:pt modelId="{2A5BB023-26A0-4FA3-BCEA-6F3EF9D6E2A2}" type="pres">
      <dgm:prSet presAssocID="{440032E3-B283-451C-A005-1DAEFD443050}" presName="Name10" presStyleLbl="parChTrans1D2" presStyleIdx="0" presStyleCnt="2"/>
      <dgm:spPr/>
      <dgm:t>
        <a:bodyPr/>
        <a:lstStyle/>
        <a:p>
          <a:endParaRPr lang="en-US"/>
        </a:p>
      </dgm:t>
    </dgm:pt>
    <dgm:pt modelId="{FF45737E-C9EC-4808-B14F-B3A812A18302}" type="pres">
      <dgm:prSet presAssocID="{67800FC7-E6E2-406F-9574-C5880972FD9F}" presName="hierRoot2" presStyleCnt="0"/>
      <dgm:spPr/>
    </dgm:pt>
    <dgm:pt modelId="{1CA18435-F8AA-47D7-89F4-101A7E5AF0AB}" type="pres">
      <dgm:prSet presAssocID="{67800FC7-E6E2-406F-9574-C5880972FD9F}" presName="composite2" presStyleCnt="0"/>
      <dgm:spPr/>
    </dgm:pt>
    <dgm:pt modelId="{4D1EE0C3-7B8A-4F58-A7E7-1D37D4384072}" type="pres">
      <dgm:prSet presAssocID="{67800FC7-E6E2-406F-9574-C5880972FD9F}" presName="background2" presStyleLbl="node2" presStyleIdx="0" presStyleCnt="2"/>
      <dgm:spPr/>
    </dgm:pt>
    <dgm:pt modelId="{AA4810DD-09C4-4AFC-A328-10516CA092DA}" type="pres">
      <dgm:prSet presAssocID="{67800FC7-E6E2-406F-9574-C5880972FD9F}" presName="text2" presStyleLbl="fgAcc2" presStyleIdx="0" presStyleCnt="2">
        <dgm:presLayoutVars>
          <dgm:chPref val="3"/>
        </dgm:presLayoutVars>
      </dgm:prSet>
      <dgm:spPr/>
      <dgm:t>
        <a:bodyPr/>
        <a:lstStyle/>
        <a:p>
          <a:endParaRPr lang="en-US"/>
        </a:p>
      </dgm:t>
    </dgm:pt>
    <dgm:pt modelId="{D9A67B09-ABFE-4063-80F2-49399D6188ED}" type="pres">
      <dgm:prSet presAssocID="{67800FC7-E6E2-406F-9574-C5880972FD9F}" presName="hierChild3" presStyleCnt="0"/>
      <dgm:spPr/>
    </dgm:pt>
    <dgm:pt modelId="{9EA297CD-8A44-4BD0-A555-79DEAA95181D}" type="pres">
      <dgm:prSet presAssocID="{82692CF5-AC57-464B-8976-2E5E8BE6E368}" presName="Name10" presStyleLbl="parChTrans1D2" presStyleIdx="1" presStyleCnt="2"/>
      <dgm:spPr/>
      <dgm:t>
        <a:bodyPr/>
        <a:lstStyle/>
        <a:p>
          <a:endParaRPr lang="en-US"/>
        </a:p>
      </dgm:t>
    </dgm:pt>
    <dgm:pt modelId="{259650DB-0F80-4DDC-A029-D0DFE54805D2}" type="pres">
      <dgm:prSet presAssocID="{B486B315-5D6D-421E-87BE-7AE76598B591}" presName="hierRoot2" presStyleCnt="0"/>
      <dgm:spPr/>
    </dgm:pt>
    <dgm:pt modelId="{AFD868D6-5FC5-4294-8B53-ACB6CFF9928E}" type="pres">
      <dgm:prSet presAssocID="{B486B315-5D6D-421E-87BE-7AE76598B591}" presName="composite2" presStyleCnt="0"/>
      <dgm:spPr/>
    </dgm:pt>
    <dgm:pt modelId="{E64CB588-99A9-4E2C-91B4-A8E22F691DBF}" type="pres">
      <dgm:prSet presAssocID="{B486B315-5D6D-421E-87BE-7AE76598B591}" presName="background2" presStyleLbl="node2" presStyleIdx="1" presStyleCnt="2"/>
      <dgm:spPr/>
    </dgm:pt>
    <dgm:pt modelId="{BE4777AE-D44E-4F2E-A7A9-F4188051BBBF}" type="pres">
      <dgm:prSet presAssocID="{B486B315-5D6D-421E-87BE-7AE76598B591}" presName="text2" presStyleLbl="fgAcc2" presStyleIdx="1" presStyleCnt="2" custLinFactNeighborX="-12643" custLinFactNeighborY="9979">
        <dgm:presLayoutVars>
          <dgm:chPref val="3"/>
        </dgm:presLayoutVars>
      </dgm:prSet>
      <dgm:spPr/>
      <dgm:t>
        <a:bodyPr/>
        <a:lstStyle/>
        <a:p>
          <a:endParaRPr lang="en-US"/>
        </a:p>
      </dgm:t>
    </dgm:pt>
    <dgm:pt modelId="{D7D51916-C1AE-4DED-9200-0325F0F36C14}" type="pres">
      <dgm:prSet presAssocID="{B486B315-5D6D-421E-87BE-7AE76598B591}" presName="hierChild3" presStyleCnt="0"/>
      <dgm:spPr/>
    </dgm:pt>
  </dgm:ptLst>
  <dgm:cxnLst>
    <dgm:cxn modelId="{C8A0920E-D561-4B91-ACB6-3E3736B5C6C2}" type="presOf" srcId="{F43BC2AD-BC2A-4521-89A2-5DC09334C89E}" destId="{3A8EB7C0-2D2C-4D89-9DFA-83FA25A17957}" srcOrd="0" destOrd="0" presId="urn:microsoft.com/office/officeart/2005/8/layout/hierarchy1"/>
    <dgm:cxn modelId="{832070FC-2550-4B6A-8D9A-B15E9FCDA45E}" srcId="{F43BC2AD-BC2A-4521-89A2-5DC09334C89E}" destId="{B486B315-5D6D-421E-87BE-7AE76598B591}" srcOrd="1" destOrd="0" parTransId="{82692CF5-AC57-464B-8976-2E5E8BE6E368}" sibTransId="{F0E90B1B-C0D1-4138-8707-1CE32201BF91}"/>
    <dgm:cxn modelId="{45B8EB00-DE37-49B0-9FC9-109D84A5F5BF}" type="presOf" srcId="{82692CF5-AC57-464B-8976-2E5E8BE6E368}" destId="{9EA297CD-8A44-4BD0-A555-79DEAA95181D}" srcOrd="0" destOrd="0" presId="urn:microsoft.com/office/officeart/2005/8/layout/hierarchy1"/>
    <dgm:cxn modelId="{00CA46D1-A7EB-46DA-A4F7-E5BC93414044}" type="presOf" srcId="{67800FC7-E6E2-406F-9574-C5880972FD9F}" destId="{AA4810DD-09C4-4AFC-A328-10516CA092DA}" srcOrd="0" destOrd="0" presId="urn:microsoft.com/office/officeart/2005/8/layout/hierarchy1"/>
    <dgm:cxn modelId="{56BF8A04-D8C5-4A43-9E3E-4D927798D33A}" type="presOf" srcId="{DD8FF177-4D5C-42F7-A0D1-A3FBDCFBBB8C}" destId="{90A789E2-16E7-4CE1-94B6-C42A33642F53}" srcOrd="0" destOrd="0" presId="urn:microsoft.com/office/officeart/2005/8/layout/hierarchy1"/>
    <dgm:cxn modelId="{C84E7FB9-D473-43E0-A4FF-0EE000A16620}" srcId="{DD8FF177-4D5C-42F7-A0D1-A3FBDCFBBB8C}" destId="{F43BC2AD-BC2A-4521-89A2-5DC09334C89E}" srcOrd="0" destOrd="0" parTransId="{8B55244E-39DA-4969-8870-7AE5DD0A0985}" sibTransId="{9F517664-D044-4B88-88B4-37EA6E3CE800}"/>
    <dgm:cxn modelId="{32E28BEB-CBBB-47F2-AAD9-6F7B27BAB578}" type="presOf" srcId="{440032E3-B283-451C-A005-1DAEFD443050}" destId="{2A5BB023-26A0-4FA3-BCEA-6F3EF9D6E2A2}" srcOrd="0" destOrd="0" presId="urn:microsoft.com/office/officeart/2005/8/layout/hierarchy1"/>
    <dgm:cxn modelId="{CC708E29-4129-4765-ADDA-1209210EF9A4}" srcId="{F43BC2AD-BC2A-4521-89A2-5DC09334C89E}" destId="{67800FC7-E6E2-406F-9574-C5880972FD9F}" srcOrd="0" destOrd="0" parTransId="{440032E3-B283-451C-A005-1DAEFD443050}" sibTransId="{9DD0B57C-D6CF-4B31-8F8C-A3ED090B0A19}"/>
    <dgm:cxn modelId="{6DDA3A1B-83BB-46CE-8FAE-49C6D7CFED20}" type="presOf" srcId="{B486B315-5D6D-421E-87BE-7AE76598B591}" destId="{BE4777AE-D44E-4F2E-A7A9-F4188051BBBF}" srcOrd="0" destOrd="0" presId="urn:microsoft.com/office/officeart/2005/8/layout/hierarchy1"/>
    <dgm:cxn modelId="{9C507C01-85B3-4BC4-9732-DAD9B5E8BDD4}" type="presParOf" srcId="{90A789E2-16E7-4CE1-94B6-C42A33642F53}" destId="{3732D733-A4DD-447B-A405-D32EF01AAC19}" srcOrd="0" destOrd="0" presId="urn:microsoft.com/office/officeart/2005/8/layout/hierarchy1"/>
    <dgm:cxn modelId="{15EC71BE-66A5-4A64-8932-737FB6623C07}" type="presParOf" srcId="{3732D733-A4DD-447B-A405-D32EF01AAC19}" destId="{C0FF3E79-9BA0-4FE2-8CDE-F83F158A12DE}" srcOrd="0" destOrd="0" presId="urn:microsoft.com/office/officeart/2005/8/layout/hierarchy1"/>
    <dgm:cxn modelId="{9D1CD439-A486-4B28-AD9C-BFCA04169F9C}" type="presParOf" srcId="{C0FF3E79-9BA0-4FE2-8CDE-F83F158A12DE}" destId="{C3767219-6E9E-48B6-8E74-CB77CE5B9FDC}" srcOrd="0" destOrd="0" presId="urn:microsoft.com/office/officeart/2005/8/layout/hierarchy1"/>
    <dgm:cxn modelId="{BDD82E4C-2BDE-47D1-AF1C-9E1A9FB4A9F8}" type="presParOf" srcId="{C0FF3E79-9BA0-4FE2-8CDE-F83F158A12DE}" destId="{3A8EB7C0-2D2C-4D89-9DFA-83FA25A17957}" srcOrd="1" destOrd="0" presId="urn:microsoft.com/office/officeart/2005/8/layout/hierarchy1"/>
    <dgm:cxn modelId="{EC45352B-B026-4549-86ED-70EAAA6F27C4}" type="presParOf" srcId="{3732D733-A4DD-447B-A405-D32EF01AAC19}" destId="{87EF38EB-A7CA-4B57-9E51-E34A7F0A43D5}" srcOrd="1" destOrd="0" presId="urn:microsoft.com/office/officeart/2005/8/layout/hierarchy1"/>
    <dgm:cxn modelId="{7C48FFED-521B-4682-ACCF-AA8B0F8A944A}" type="presParOf" srcId="{87EF38EB-A7CA-4B57-9E51-E34A7F0A43D5}" destId="{2A5BB023-26A0-4FA3-BCEA-6F3EF9D6E2A2}" srcOrd="0" destOrd="0" presId="urn:microsoft.com/office/officeart/2005/8/layout/hierarchy1"/>
    <dgm:cxn modelId="{F552CB84-6F1C-47C3-AF82-0C8ADEC05CF2}" type="presParOf" srcId="{87EF38EB-A7CA-4B57-9E51-E34A7F0A43D5}" destId="{FF45737E-C9EC-4808-B14F-B3A812A18302}" srcOrd="1" destOrd="0" presId="urn:microsoft.com/office/officeart/2005/8/layout/hierarchy1"/>
    <dgm:cxn modelId="{98A2577C-9FCF-4ED0-9A8D-66F700A4600C}" type="presParOf" srcId="{FF45737E-C9EC-4808-B14F-B3A812A18302}" destId="{1CA18435-F8AA-47D7-89F4-101A7E5AF0AB}" srcOrd="0" destOrd="0" presId="urn:microsoft.com/office/officeart/2005/8/layout/hierarchy1"/>
    <dgm:cxn modelId="{BFD4AF17-D3B6-4F90-95BB-A84F7A61B607}" type="presParOf" srcId="{1CA18435-F8AA-47D7-89F4-101A7E5AF0AB}" destId="{4D1EE0C3-7B8A-4F58-A7E7-1D37D4384072}" srcOrd="0" destOrd="0" presId="urn:microsoft.com/office/officeart/2005/8/layout/hierarchy1"/>
    <dgm:cxn modelId="{664ABB1C-49C9-4C6D-9898-E1538FFA60DA}" type="presParOf" srcId="{1CA18435-F8AA-47D7-89F4-101A7E5AF0AB}" destId="{AA4810DD-09C4-4AFC-A328-10516CA092DA}" srcOrd="1" destOrd="0" presId="urn:microsoft.com/office/officeart/2005/8/layout/hierarchy1"/>
    <dgm:cxn modelId="{21F2E5F3-88BE-4611-BC57-F2B7884A092F}" type="presParOf" srcId="{FF45737E-C9EC-4808-B14F-B3A812A18302}" destId="{D9A67B09-ABFE-4063-80F2-49399D6188ED}" srcOrd="1" destOrd="0" presId="urn:microsoft.com/office/officeart/2005/8/layout/hierarchy1"/>
    <dgm:cxn modelId="{2B35FD2D-3594-4BAB-AB67-ED9AC29B8C80}" type="presParOf" srcId="{87EF38EB-A7CA-4B57-9E51-E34A7F0A43D5}" destId="{9EA297CD-8A44-4BD0-A555-79DEAA95181D}" srcOrd="2" destOrd="0" presId="urn:microsoft.com/office/officeart/2005/8/layout/hierarchy1"/>
    <dgm:cxn modelId="{9F4869B6-55BB-447D-B8C6-835212219A26}" type="presParOf" srcId="{87EF38EB-A7CA-4B57-9E51-E34A7F0A43D5}" destId="{259650DB-0F80-4DDC-A029-D0DFE54805D2}" srcOrd="3" destOrd="0" presId="urn:microsoft.com/office/officeart/2005/8/layout/hierarchy1"/>
    <dgm:cxn modelId="{106594FB-9A42-4620-9AF3-BE57ACA59CD3}" type="presParOf" srcId="{259650DB-0F80-4DDC-A029-D0DFE54805D2}" destId="{AFD868D6-5FC5-4294-8B53-ACB6CFF9928E}" srcOrd="0" destOrd="0" presId="urn:microsoft.com/office/officeart/2005/8/layout/hierarchy1"/>
    <dgm:cxn modelId="{3B7AB3F4-EAB6-4C2D-8263-9FF3375A3CCB}" type="presParOf" srcId="{AFD868D6-5FC5-4294-8B53-ACB6CFF9928E}" destId="{E64CB588-99A9-4E2C-91B4-A8E22F691DBF}" srcOrd="0" destOrd="0" presId="urn:microsoft.com/office/officeart/2005/8/layout/hierarchy1"/>
    <dgm:cxn modelId="{8C41EB3A-206A-4DE4-808B-2FDE96E68E32}" type="presParOf" srcId="{AFD868D6-5FC5-4294-8B53-ACB6CFF9928E}" destId="{BE4777AE-D44E-4F2E-A7A9-F4188051BBBF}" srcOrd="1" destOrd="0" presId="urn:microsoft.com/office/officeart/2005/8/layout/hierarchy1"/>
    <dgm:cxn modelId="{A7898739-C2EF-4E8A-B37F-5E369FBF866A}" type="presParOf" srcId="{259650DB-0F80-4DDC-A029-D0DFE54805D2}" destId="{D7D51916-C1AE-4DED-9200-0325F0F36C1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5E9144-392E-4309-9DCA-64D614DDEAAA}">
      <dsp:nvSpPr>
        <dsp:cNvPr id="0" name=""/>
        <dsp:cNvSpPr/>
      </dsp:nvSpPr>
      <dsp:spPr>
        <a:xfrm>
          <a:off x="2030015" y="1163835"/>
          <a:ext cx="1440656" cy="342810"/>
        </a:xfrm>
        <a:custGeom>
          <a:avLst/>
          <a:gdLst/>
          <a:ahLst/>
          <a:cxnLst/>
          <a:rect l="0" t="0" r="0" b="0"/>
          <a:pathLst>
            <a:path>
              <a:moveTo>
                <a:pt x="0" y="0"/>
              </a:moveTo>
              <a:lnTo>
                <a:pt x="0" y="233615"/>
              </a:lnTo>
              <a:lnTo>
                <a:pt x="1440656" y="233615"/>
              </a:lnTo>
              <a:lnTo>
                <a:pt x="1440656" y="342810"/>
              </a:lnTo>
            </a:path>
          </a:pathLst>
        </a:custGeom>
        <a:noFill/>
        <a:ln w="425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DE5950-9EF4-4B01-A7B2-25031D719070}">
      <dsp:nvSpPr>
        <dsp:cNvPr id="0" name=""/>
        <dsp:cNvSpPr/>
      </dsp:nvSpPr>
      <dsp:spPr>
        <a:xfrm>
          <a:off x="2063974" y="2109500"/>
          <a:ext cx="686369" cy="488443"/>
        </a:xfrm>
        <a:custGeom>
          <a:avLst/>
          <a:gdLst/>
          <a:ahLst/>
          <a:cxnLst/>
          <a:rect l="0" t="0" r="0" b="0"/>
          <a:pathLst>
            <a:path>
              <a:moveTo>
                <a:pt x="0" y="0"/>
              </a:moveTo>
              <a:lnTo>
                <a:pt x="0" y="379248"/>
              </a:lnTo>
              <a:lnTo>
                <a:pt x="686369" y="379248"/>
              </a:lnTo>
              <a:lnTo>
                <a:pt x="686369" y="488443"/>
              </a:lnTo>
            </a:path>
          </a:pathLst>
        </a:custGeom>
        <a:noFill/>
        <a:ln w="425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2E68A56-A171-488F-A6DE-06F858FD67A7}">
      <dsp:nvSpPr>
        <dsp:cNvPr id="0" name=""/>
        <dsp:cNvSpPr/>
      </dsp:nvSpPr>
      <dsp:spPr>
        <a:xfrm>
          <a:off x="1309687" y="2109500"/>
          <a:ext cx="754287" cy="488443"/>
        </a:xfrm>
        <a:custGeom>
          <a:avLst/>
          <a:gdLst/>
          <a:ahLst/>
          <a:cxnLst/>
          <a:rect l="0" t="0" r="0" b="0"/>
          <a:pathLst>
            <a:path>
              <a:moveTo>
                <a:pt x="754287" y="0"/>
              </a:moveTo>
              <a:lnTo>
                <a:pt x="754287" y="379248"/>
              </a:lnTo>
              <a:lnTo>
                <a:pt x="0" y="379248"/>
              </a:lnTo>
              <a:lnTo>
                <a:pt x="0" y="488443"/>
              </a:lnTo>
            </a:path>
          </a:pathLst>
        </a:custGeom>
        <a:noFill/>
        <a:ln w="425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C847E9B-96F6-4A84-AFB7-4A3EFEA8FA5E}">
      <dsp:nvSpPr>
        <dsp:cNvPr id="0" name=""/>
        <dsp:cNvSpPr/>
      </dsp:nvSpPr>
      <dsp:spPr>
        <a:xfrm>
          <a:off x="1984295" y="1163835"/>
          <a:ext cx="91440" cy="197177"/>
        </a:xfrm>
        <a:custGeom>
          <a:avLst/>
          <a:gdLst/>
          <a:ahLst/>
          <a:cxnLst/>
          <a:rect l="0" t="0" r="0" b="0"/>
          <a:pathLst>
            <a:path>
              <a:moveTo>
                <a:pt x="45720" y="0"/>
              </a:moveTo>
              <a:lnTo>
                <a:pt x="45720" y="87982"/>
              </a:lnTo>
              <a:lnTo>
                <a:pt x="79678" y="87982"/>
              </a:lnTo>
              <a:lnTo>
                <a:pt x="79678" y="197177"/>
              </a:lnTo>
            </a:path>
          </a:pathLst>
        </a:custGeom>
        <a:noFill/>
        <a:ln w="425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19CEE6-9B3F-4105-9639-827DF17B3B13}">
      <dsp:nvSpPr>
        <dsp:cNvPr id="0" name=""/>
        <dsp:cNvSpPr/>
      </dsp:nvSpPr>
      <dsp:spPr>
        <a:xfrm>
          <a:off x="589359" y="1163835"/>
          <a:ext cx="1440656" cy="342810"/>
        </a:xfrm>
        <a:custGeom>
          <a:avLst/>
          <a:gdLst/>
          <a:ahLst/>
          <a:cxnLst/>
          <a:rect l="0" t="0" r="0" b="0"/>
          <a:pathLst>
            <a:path>
              <a:moveTo>
                <a:pt x="1440656" y="0"/>
              </a:moveTo>
              <a:lnTo>
                <a:pt x="1440656" y="233615"/>
              </a:lnTo>
              <a:lnTo>
                <a:pt x="0" y="233615"/>
              </a:lnTo>
              <a:lnTo>
                <a:pt x="0" y="342810"/>
              </a:lnTo>
            </a:path>
          </a:pathLst>
        </a:custGeom>
        <a:noFill/>
        <a:ln w="425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4F7D15-E15F-46E6-A002-FDACD4548A82}">
      <dsp:nvSpPr>
        <dsp:cNvPr id="0" name=""/>
        <dsp:cNvSpPr/>
      </dsp:nvSpPr>
      <dsp:spPr>
        <a:xfrm>
          <a:off x="1440656" y="415349"/>
          <a:ext cx="1178718" cy="748486"/>
        </a:xfrm>
        <a:prstGeom prst="roundRect">
          <a:avLst>
            <a:gd name="adj" fmla="val 10000"/>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6743EC-3EB7-4825-AA99-D3F58A87AEAD}">
      <dsp:nvSpPr>
        <dsp:cNvPr id="0" name=""/>
        <dsp:cNvSpPr/>
      </dsp:nvSpPr>
      <dsp:spPr>
        <a:xfrm>
          <a:off x="1571625" y="539769"/>
          <a:ext cx="1178718" cy="748486"/>
        </a:xfrm>
        <a:prstGeom prst="roundRect">
          <a:avLst>
            <a:gd name="adj" fmla="val 10000"/>
          </a:avLst>
        </a:prstGeom>
        <a:solidFill>
          <a:schemeClr val="lt1">
            <a:alpha val="90000"/>
            <a:hueOff val="0"/>
            <a:satOff val="0"/>
            <a:lumOff val="0"/>
            <a:alphaOff val="0"/>
          </a:schemeClr>
        </a:solidFill>
        <a:ln w="425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cap="all" baseline="0" dirty="0" smtClean="0"/>
            <a:t>Main program</a:t>
          </a:r>
          <a:endParaRPr lang="en-US" sz="1500" kern="1200" cap="all" baseline="0" dirty="0"/>
        </a:p>
      </dsp:txBody>
      <dsp:txXfrm>
        <a:off x="1593547" y="561691"/>
        <a:ext cx="1134874" cy="704642"/>
      </dsp:txXfrm>
    </dsp:sp>
    <dsp:sp modelId="{EC65F74E-2197-44BE-84D2-C5B325E8CD4B}">
      <dsp:nvSpPr>
        <dsp:cNvPr id="0" name=""/>
        <dsp:cNvSpPr/>
      </dsp:nvSpPr>
      <dsp:spPr>
        <a:xfrm>
          <a:off x="0" y="1506646"/>
          <a:ext cx="1178718" cy="748486"/>
        </a:xfrm>
        <a:prstGeom prst="roundRect">
          <a:avLst>
            <a:gd name="adj" fmla="val 10000"/>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3EA6C6-BF60-4B1D-8593-BBD6E29ACFEF}">
      <dsp:nvSpPr>
        <dsp:cNvPr id="0" name=""/>
        <dsp:cNvSpPr/>
      </dsp:nvSpPr>
      <dsp:spPr>
        <a:xfrm>
          <a:off x="130968" y="1631066"/>
          <a:ext cx="1178718" cy="748486"/>
        </a:xfrm>
        <a:prstGeom prst="roundRect">
          <a:avLst>
            <a:gd name="adj" fmla="val 10000"/>
          </a:avLst>
        </a:prstGeom>
        <a:solidFill>
          <a:schemeClr val="lt1">
            <a:alpha val="90000"/>
            <a:hueOff val="0"/>
            <a:satOff val="0"/>
            <a:lumOff val="0"/>
            <a:alphaOff val="0"/>
          </a:schemeClr>
        </a:solidFill>
        <a:ln w="425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smtClean="0"/>
            <a:t>FUNCTION A</a:t>
          </a:r>
          <a:endParaRPr lang="en-US" sz="1500" kern="1200" dirty="0"/>
        </a:p>
      </dsp:txBody>
      <dsp:txXfrm>
        <a:off x="152890" y="1652988"/>
        <a:ext cx="1134874" cy="704642"/>
      </dsp:txXfrm>
    </dsp:sp>
    <dsp:sp modelId="{4029481D-E4A4-4D53-A43E-7D17C7D992BB}">
      <dsp:nvSpPr>
        <dsp:cNvPr id="0" name=""/>
        <dsp:cNvSpPr/>
      </dsp:nvSpPr>
      <dsp:spPr>
        <a:xfrm>
          <a:off x="1474615" y="1361013"/>
          <a:ext cx="1178718" cy="748486"/>
        </a:xfrm>
        <a:prstGeom prst="roundRect">
          <a:avLst>
            <a:gd name="adj" fmla="val 10000"/>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2017B9-32BD-46E2-B7C3-252024FDA603}">
      <dsp:nvSpPr>
        <dsp:cNvPr id="0" name=""/>
        <dsp:cNvSpPr/>
      </dsp:nvSpPr>
      <dsp:spPr>
        <a:xfrm>
          <a:off x="1605583" y="1485433"/>
          <a:ext cx="1178718" cy="748486"/>
        </a:xfrm>
        <a:prstGeom prst="roundRect">
          <a:avLst>
            <a:gd name="adj" fmla="val 10000"/>
          </a:avLst>
        </a:prstGeom>
        <a:solidFill>
          <a:schemeClr val="lt1">
            <a:alpha val="90000"/>
            <a:hueOff val="0"/>
            <a:satOff val="0"/>
            <a:lumOff val="0"/>
            <a:alphaOff val="0"/>
          </a:schemeClr>
        </a:solidFill>
        <a:ln w="425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FUNCTION B</a:t>
          </a:r>
          <a:endParaRPr lang="en-US" sz="1500" kern="1200" dirty="0"/>
        </a:p>
      </dsp:txBody>
      <dsp:txXfrm>
        <a:off x="1627505" y="1507355"/>
        <a:ext cx="1134874" cy="704642"/>
      </dsp:txXfrm>
    </dsp:sp>
    <dsp:sp modelId="{9C0270EC-B118-49B7-A0E8-8575AEF731C5}">
      <dsp:nvSpPr>
        <dsp:cNvPr id="0" name=""/>
        <dsp:cNvSpPr/>
      </dsp:nvSpPr>
      <dsp:spPr>
        <a:xfrm>
          <a:off x="720328" y="2597943"/>
          <a:ext cx="1178718" cy="748486"/>
        </a:xfrm>
        <a:prstGeom prst="roundRect">
          <a:avLst>
            <a:gd name="adj" fmla="val 10000"/>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36D679-EBAD-419A-8810-77F6BDE0DFBC}">
      <dsp:nvSpPr>
        <dsp:cNvPr id="0" name=""/>
        <dsp:cNvSpPr/>
      </dsp:nvSpPr>
      <dsp:spPr>
        <a:xfrm>
          <a:off x="851296" y="2722364"/>
          <a:ext cx="1178718" cy="748486"/>
        </a:xfrm>
        <a:prstGeom prst="roundRect">
          <a:avLst>
            <a:gd name="adj" fmla="val 10000"/>
          </a:avLst>
        </a:prstGeom>
        <a:solidFill>
          <a:schemeClr val="lt1">
            <a:alpha val="90000"/>
            <a:hueOff val="0"/>
            <a:satOff val="0"/>
            <a:lumOff val="0"/>
            <a:alphaOff val="0"/>
          </a:schemeClr>
        </a:solidFill>
        <a:ln w="425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FUNCTION B1</a:t>
          </a:r>
          <a:endParaRPr lang="en-US" sz="1500" kern="1200" dirty="0"/>
        </a:p>
      </dsp:txBody>
      <dsp:txXfrm>
        <a:off x="873218" y="2744286"/>
        <a:ext cx="1134874" cy="704642"/>
      </dsp:txXfrm>
    </dsp:sp>
    <dsp:sp modelId="{F64B74C8-7F75-421E-B881-E5526A98BCB9}">
      <dsp:nvSpPr>
        <dsp:cNvPr id="0" name=""/>
        <dsp:cNvSpPr/>
      </dsp:nvSpPr>
      <dsp:spPr>
        <a:xfrm>
          <a:off x="2160984" y="2597943"/>
          <a:ext cx="1178718" cy="748486"/>
        </a:xfrm>
        <a:prstGeom prst="roundRect">
          <a:avLst>
            <a:gd name="adj" fmla="val 10000"/>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D2DC5E-CA11-46CC-9EF1-7F25392F8BF3}">
      <dsp:nvSpPr>
        <dsp:cNvPr id="0" name=""/>
        <dsp:cNvSpPr/>
      </dsp:nvSpPr>
      <dsp:spPr>
        <a:xfrm>
          <a:off x="2291953" y="2722364"/>
          <a:ext cx="1178718" cy="748486"/>
        </a:xfrm>
        <a:prstGeom prst="roundRect">
          <a:avLst>
            <a:gd name="adj" fmla="val 10000"/>
          </a:avLst>
        </a:prstGeom>
        <a:solidFill>
          <a:schemeClr val="lt1">
            <a:alpha val="90000"/>
            <a:hueOff val="0"/>
            <a:satOff val="0"/>
            <a:lumOff val="0"/>
            <a:alphaOff val="0"/>
          </a:schemeClr>
        </a:solidFill>
        <a:ln w="425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FUNCTION B2</a:t>
          </a:r>
          <a:endParaRPr lang="en-US" sz="1500" kern="1200" dirty="0"/>
        </a:p>
      </dsp:txBody>
      <dsp:txXfrm>
        <a:off x="2313875" y="2744286"/>
        <a:ext cx="1134874" cy="704642"/>
      </dsp:txXfrm>
    </dsp:sp>
    <dsp:sp modelId="{FD5AFF7A-C71B-4ABB-BB31-54668CA02B3F}">
      <dsp:nvSpPr>
        <dsp:cNvPr id="0" name=""/>
        <dsp:cNvSpPr/>
      </dsp:nvSpPr>
      <dsp:spPr>
        <a:xfrm>
          <a:off x="2881312" y="1506646"/>
          <a:ext cx="1178718" cy="748486"/>
        </a:xfrm>
        <a:prstGeom prst="roundRect">
          <a:avLst>
            <a:gd name="adj" fmla="val 10000"/>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C2155E-30EF-40F2-BC78-8D6A63BEFFFD}">
      <dsp:nvSpPr>
        <dsp:cNvPr id="0" name=""/>
        <dsp:cNvSpPr/>
      </dsp:nvSpPr>
      <dsp:spPr>
        <a:xfrm>
          <a:off x="3012281" y="1631066"/>
          <a:ext cx="1178718" cy="748486"/>
        </a:xfrm>
        <a:prstGeom prst="roundRect">
          <a:avLst>
            <a:gd name="adj" fmla="val 10000"/>
          </a:avLst>
        </a:prstGeom>
        <a:solidFill>
          <a:schemeClr val="lt1">
            <a:alpha val="90000"/>
            <a:hueOff val="0"/>
            <a:satOff val="0"/>
            <a:lumOff val="0"/>
            <a:alphaOff val="0"/>
          </a:schemeClr>
        </a:solidFill>
        <a:ln w="425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FUNCTION C</a:t>
          </a:r>
          <a:endParaRPr lang="en-US" sz="1500" kern="1200" dirty="0"/>
        </a:p>
      </dsp:txBody>
      <dsp:txXfrm>
        <a:off x="3034203" y="1652988"/>
        <a:ext cx="1134874" cy="7046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433E3B-F949-4B23-AA79-F72CE7B452C4}">
      <dsp:nvSpPr>
        <dsp:cNvPr id="0" name=""/>
        <dsp:cNvSpPr/>
      </dsp:nvSpPr>
      <dsp:spPr>
        <a:xfrm>
          <a:off x="2080158" y="672248"/>
          <a:ext cx="662936" cy="309232"/>
        </a:xfrm>
        <a:custGeom>
          <a:avLst/>
          <a:gdLst/>
          <a:ahLst/>
          <a:cxnLst/>
          <a:rect l="0" t="0" r="0" b="0"/>
          <a:pathLst>
            <a:path>
              <a:moveTo>
                <a:pt x="0" y="0"/>
              </a:moveTo>
              <a:lnTo>
                <a:pt x="0" y="207606"/>
              </a:lnTo>
              <a:lnTo>
                <a:pt x="662936" y="207606"/>
              </a:lnTo>
              <a:lnTo>
                <a:pt x="662936" y="309232"/>
              </a:lnTo>
            </a:path>
          </a:pathLst>
        </a:custGeom>
        <a:noFill/>
        <a:ln w="425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8CAE0F-B32A-4369-8BC0-227DE59EF15C}">
      <dsp:nvSpPr>
        <dsp:cNvPr id="0" name=""/>
        <dsp:cNvSpPr/>
      </dsp:nvSpPr>
      <dsp:spPr>
        <a:xfrm>
          <a:off x="1361142" y="672248"/>
          <a:ext cx="719015" cy="344152"/>
        </a:xfrm>
        <a:custGeom>
          <a:avLst/>
          <a:gdLst/>
          <a:ahLst/>
          <a:cxnLst/>
          <a:rect l="0" t="0" r="0" b="0"/>
          <a:pathLst>
            <a:path>
              <a:moveTo>
                <a:pt x="719015" y="0"/>
              </a:moveTo>
              <a:lnTo>
                <a:pt x="719015" y="242526"/>
              </a:lnTo>
              <a:lnTo>
                <a:pt x="0" y="242526"/>
              </a:lnTo>
              <a:lnTo>
                <a:pt x="0" y="344152"/>
              </a:lnTo>
            </a:path>
          </a:pathLst>
        </a:custGeom>
        <a:noFill/>
        <a:ln w="425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EF3393-0874-428C-85BA-9A6DE156BABB}">
      <dsp:nvSpPr>
        <dsp:cNvPr id="0" name=""/>
        <dsp:cNvSpPr/>
      </dsp:nvSpPr>
      <dsp:spPr>
        <a:xfrm>
          <a:off x="1531652" y="-24353"/>
          <a:ext cx="1097012" cy="696602"/>
        </a:xfrm>
        <a:prstGeom prst="roundRect">
          <a:avLst>
            <a:gd name="adj" fmla="val 10000"/>
          </a:avLst>
        </a:prstGeom>
        <a:solidFill>
          <a:schemeClr val="lt1">
            <a:hueOff val="0"/>
            <a:satOff val="0"/>
            <a:lumOff val="0"/>
            <a:alphaOff val="0"/>
          </a:schemeClr>
        </a:solidFill>
        <a:ln w="425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08FE75-9F67-4A8E-940F-453430A9E148}">
      <dsp:nvSpPr>
        <dsp:cNvPr id="0" name=""/>
        <dsp:cNvSpPr/>
      </dsp:nvSpPr>
      <dsp:spPr>
        <a:xfrm>
          <a:off x="1653542" y="91441"/>
          <a:ext cx="1097012" cy="696602"/>
        </a:xfrm>
        <a:prstGeom prst="roundRect">
          <a:avLst>
            <a:gd name="adj" fmla="val 10000"/>
          </a:avLst>
        </a:prstGeom>
        <a:solidFill>
          <a:schemeClr val="accent2">
            <a:alpha val="90000"/>
            <a:tint val="40000"/>
            <a:hueOff val="0"/>
            <a:satOff val="0"/>
            <a:lumOff val="0"/>
            <a:alphaOff val="0"/>
          </a:schemeClr>
        </a:solidFill>
        <a:ln w="425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FUNCTION</a:t>
          </a:r>
          <a:endParaRPr lang="en-US" sz="1000" kern="1200" dirty="0"/>
        </a:p>
      </dsp:txBody>
      <dsp:txXfrm>
        <a:off x="1673945" y="111844"/>
        <a:ext cx="1056206" cy="655796"/>
      </dsp:txXfrm>
    </dsp:sp>
    <dsp:sp modelId="{EC9394F4-F30E-4193-AC50-65132A5A4C68}">
      <dsp:nvSpPr>
        <dsp:cNvPr id="0" name=""/>
        <dsp:cNvSpPr/>
      </dsp:nvSpPr>
      <dsp:spPr>
        <a:xfrm>
          <a:off x="812636" y="1016401"/>
          <a:ext cx="1097012" cy="696602"/>
        </a:xfrm>
        <a:prstGeom prst="roundRect">
          <a:avLst>
            <a:gd name="adj" fmla="val 10000"/>
          </a:avLst>
        </a:prstGeom>
        <a:solidFill>
          <a:schemeClr val="lt1">
            <a:hueOff val="0"/>
            <a:satOff val="0"/>
            <a:lumOff val="0"/>
            <a:alphaOff val="0"/>
          </a:schemeClr>
        </a:solidFill>
        <a:ln w="425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218E58-DF08-4B4C-9802-40E334194B55}">
      <dsp:nvSpPr>
        <dsp:cNvPr id="0" name=""/>
        <dsp:cNvSpPr/>
      </dsp:nvSpPr>
      <dsp:spPr>
        <a:xfrm>
          <a:off x="934526" y="1132197"/>
          <a:ext cx="1097012" cy="696602"/>
        </a:xfrm>
        <a:prstGeom prst="roundRect">
          <a:avLst>
            <a:gd name="adj" fmla="val 10000"/>
          </a:avLst>
        </a:prstGeom>
        <a:solidFill>
          <a:schemeClr val="accent2">
            <a:alpha val="90000"/>
            <a:tint val="40000"/>
            <a:hueOff val="0"/>
            <a:satOff val="0"/>
            <a:lumOff val="0"/>
            <a:alphaOff val="0"/>
          </a:schemeClr>
        </a:solidFill>
        <a:ln w="425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PREDEFINED</a:t>
          </a:r>
          <a:endParaRPr lang="en-US" sz="1000" kern="1200" dirty="0"/>
        </a:p>
      </dsp:txBody>
      <dsp:txXfrm>
        <a:off x="954929" y="1152600"/>
        <a:ext cx="1056206" cy="655796"/>
      </dsp:txXfrm>
    </dsp:sp>
    <dsp:sp modelId="{7AB3FEB8-FC4F-4720-A5CC-DC8D4D21FE47}">
      <dsp:nvSpPr>
        <dsp:cNvPr id="0" name=""/>
        <dsp:cNvSpPr/>
      </dsp:nvSpPr>
      <dsp:spPr>
        <a:xfrm>
          <a:off x="2194588" y="981481"/>
          <a:ext cx="1097012" cy="696602"/>
        </a:xfrm>
        <a:prstGeom prst="roundRect">
          <a:avLst>
            <a:gd name="adj" fmla="val 10000"/>
          </a:avLst>
        </a:prstGeom>
        <a:solidFill>
          <a:schemeClr val="lt1">
            <a:hueOff val="0"/>
            <a:satOff val="0"/>
            <a:lumOff val="0"/>
            <a:alphaOff val="0"/>
          </a:schemeClr>
        </a:solidFill>
        <a:ln w="425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C7CF9F-AD98-4273-81D0-40195A91D83C}">
      <dsp:nvSpPr>
        <dsp:cNvPr id="0" name=""/>
        <dsp:cNvSpPr/>
      </dsp:nvSpPr>
      <dsp:spPr>
        <a:xfrm>
          <a:off x="2316479" y="1097277"/>
          <a:ext cx="1097012" cy="696602"/>
        </a:xfrm>
        <a:prstGeom prst="roundRect">
          <a:avLst>
            <a:gd name="adj" fmla="val 10000"/>
          </a:avLst>
        </a:prstGeom>
        <a:solidFill>
          <a:schemeClr val="accent2">
            <a:alpha val="90000"/>
            <a:tint val="40000"/>
            <a:hueOff val="0"/>
            <a:satOff val="0"/>
            <a:lumOff val="0"/>
            <a:alphaOff val="0"/>
          </a:schemeClr>
        </a:solidFill>
        <a:ln w="425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USERDEFINED</a:t>
          </a:r>
          <a:endParaRPr lang="en-US" sz="1000" kern="1200" dirty="0"/>
        </a:p>
      </dsp:txBody>
      <dsp:txXfrm>
        <a:off x="2336882" y="1117680"/>
        <a:ext cx="1056206" cy="6557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A297CD-8A44-4BD0-A555-79DEAA95181D}">
      <dsp:nvSpPr>
        <dsp:cNvPr id="0" name=""/>
        <dsp:cNvSpPr/>
      </dsp:nvSpPr>
      <dsp:spPr>
        <a:xfrm>
          <a:off x="1828650" y="1401223"/>
          <a:ext cx="672658" cy="443462"/>
        </a:xfrm>
        <a:custGeom>
          <a:avLst/>
          <a:gdLst/>
          <a:ahLst/>
          <a:cxnLst/>
          <a:rect l="0" t="0" r="0" b="0"/>
          <a:pathLst>
            <a:path>
              <a:moveTo>
                <a:pt x="0" y="0"/>
              </a:moveTo>
              <a:lnTo>
                <a:pt x="0" y="298282"/>
              </a:lnTo>
              <a:lnTo>
                <a:pt x="672658" y="298282"/>
              </a:lnTo>
              <a:lnTo>
                <a:pt x="672658" y="443462"/>
              </a:lnTo>
            </a:path>
          </a:pathLst>
        </a:custGeom>
        <a:noFill/>
        <a:ln w="425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A5BB023-26A0-4FA3-BCEA-6F3EF9D6E2A2}">
      <dsp:nvSpPr>
        <dsp:cNvPr id="0" name=""/>
        <dsp:cNvSpPr/>
      </dsp:nvSpPr>
      <dsp:spPr>
        <a:xfrm>
          <a:off x="784026" y="1401223"/>
          <a:ext cx="1044623" cy="344156"/>
        </a:xfrm>
        <a:custGeom>
          <a:avLst/>
          <a:gdLst/>
          <a:ahLst/>
          <a:cxnLst/>
          <a:rect l="0" t="0" r="0" b="0"/>
          <a:pathLst>
            <a:path>
              <a:moveTo>
                <a:pt x="1044623" y="0"/>
              </a:moveTo>
              <a:lnTo>
                <a:pt x="1044623" y="198976"/>
              </a:lnTo>
              <a:lnTo>
                <a:pt x="0" y="198976"/>
              </a:lnTo>
              <a:lnTo>
                <a:pt x="0" y="344156"/>
              </a:lnTo>
            </a:path>
          </a:pathLst>
        </a:custGeom>
        <a:noFill/>
        <a:ln w="425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767219-6E9E-48B6-8E74-CB77CE5B9FDC}">
      <dsp:nvSpPr>
        <dsp:cNvPr id="0" name=""/>
        <dsp:cNvSpPr/>
      </dsp:nvSpPr>
      <dsp:spPr>
        <a:xfrm>
          <a:off x="1045070" y="406076"/>
          <a:ext cx="1567160" cy="995146"/>
        </a:xfrm>
        <a:prstGeom prst="roundRect">
          <a:avLst>
            <a:gd name="adj" fmla="val 10000"/>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8EB7C0-2D2C-4D89-9DFA-83FA25A17957}">
      <dsp:nvSpPr>
        <dsp:cNvPr id="0" name=""/>
        <dsp:cNvSpPr/>
      </dsp:nvSpPr>
      <dsp:spPr>
        <a:xfrm>
          <a:off x="1219199" y="571498"/>
          <a:ext cx="1567160" cy="995146"/>
        </a:xfrm>
        <a:prstGeom prst="roundRect">
          <a:avLst>
            <a:gd name="adj" fmla="val 10000"/>
          </a:avLst>
        </a:prstGeom>
        <a:solidFill>
          <a:schemeClr val="lt1">
            <a:alpha val="90000"/>
            <a:hueOff val="0"/>
            <a:satOff val="0"/>
            <a:lumOff val="0"/>
            <a:alphaOff val="0"/>
          </a:schemeClr>
        </a:solidFill>
        <a:ln w="425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FUNCTION CALL</a:t>
          </a:r>
          <a:endParaRPr lang="en-US" sz="1800" kern="1200" dirty="0"/>
        </a:p>
      </dsp:txBody>
      <dsp:txXfrm>
        <a:off x="1248346" y="600645"/>
        <a:ext cx="1508866" cy="936852"/>
      </dsp:txXfrm>
    </dsp:sp>
    <dsp:sp modelId="{4D1EE0C3-7B8A-4F58-A7E7-1D37D4384072}">
      <dsp:nvSpPr>
        <dsp:cNvPr id="0" name=""/>
        <dsp:cNvSpPr/>
      </dsp:nvSpPr>
      <dsp:spPr>
        <a:xfrm>
          <a:off x="446" y="1745379"/>
          <a:ext cx="1567160" cy="995146"/>
        </a:xfrm>
        <a:prstGeom prst="roundRect">
          <a:avLst>
            <a:gd name="adj" fmla="val 10000"/>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4810DD-09C4-4AFC-A328-10516CA092DA}">
      <dsp:nvSpPr>
        <dsp:cNvPr id="0" name=""/>
        <dsp:cNvSpPr/>
      </dsp:nvSpPr>
      <dsp:spPr>
        <a:xfrm>
          <a:off x="174575" y="1910802"/>
          <a:ext cx="1567160" cy="995146"/>
        </a:xfrm>
        <a:prstGeom prst="roundRect">
          <a:avLst>
            <a:gd name="adj" fmla="val 10000"/>
          </a:avLst>
        </a:prstGeom>
        <a:solidFill>
          <a:schemeClr val="lt1">
            <a:alpha val="90000"/>
            <a:hueOff val="0"/>
            <a:satOff val="0"/>
            <a:lumOff val="0"/>
            <a:alphaOff val="0"/>
          </a:schemeClr>
        </a:solidFill>
        <a:ln w="425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CALL BY VALUE</a:t>
          </a:r>
          <a:endParaRPr lang="en-US" sz="1800" kern="1200" dirty="0"/>
        </a:p>
      </dsp:txBody>
      <dsp:txXfrm>
        <a:off x="203722" y="1939949"/>
        <a:ext cx="1508866" cy="936852"/>
      </dsp:txXfrm>
    </dsp:sp>
    <dsp:sp modelId="{E64CB588-99A9-4E2C-91B4-A8E22F691DBF}">
      <dsp:nvSpPr>
        <dsp:cNvPr id="0" name=""/>
        <dsp:cNvSpPr/>
      </dsp:nvSpPr>
      <dsp:spPr>
        <a:xfrm>
          <a:off x="1717728" y="1844685"/>
          <a:ext cx="1567160" cy="995146"/>
        </a:xfrm>
        <a:prstGeom prst="roundRect">
          <a:avLst>
            <a:gd name="adj" fmla="val 10000"/>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4777AE-D44E-4F2E-A7A9-F4188051BBBF}">
      <dsp:nvSpPr>
        <dsp:cNvPr id="0" name=""/>
        <dsp:cNvSpPr/>
      </dsp:nvSpPr>
      <dsp:spPr>
        <a:xfrm>
          <a:off x="1891857" y="2010108"/>
          <a:ext cx="1567160" cy="995146"/>
        </a:xfrm>
        <a:prstGeom prst="roundRect">
          <a:avLst>
            <a:gd name="adj" fmla="val 10000"/>
          </a:avLst>
        </a:prstGeom>
        <a:solidFill>
          <a:schemeClr val="lt1">
            <a:alpha val="90000"/>
            <a:hueOff val="0"/>
            <a:satOff val="0"/>
            <a:lumOff val="0"/>
            <a:alphaOff val="0"/>
          </a:schemeClr>
        </a:solidFill>
        <a:ln w="425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CALL BY</a:t>
          </a:r>
        </a:p>
        <a:p>
          <a:pPr lvl="0" algn="ctr" defTabSz="800100">
            <a:lnSpc>
              <a:spcPct val="90000"/>
            </a:lnSpc>
            <a:spcBef>
              <a:spcPct val="0"/>
            </a:spcBef>
            <a:spcAft>
              <a:spcPct val="35000"/>
            </a:spcAft>
          </a:pPr>
          <a:r>
            <a:rPr lang="en-US" sz="1800" kern="1200" dirty="0" smtClean="0"/>
            <a:t>REFERENCE </a:t>
          </a:r>
          <a:endParaRPr lang="en-US" sz="1800" kern="1200" dirty="0"/>
        </a:p>
      </dsp:txBody>
      <dsp:txXfrm>
        <a:off x="1921004" y="2039255"/>
        <a:ext cx="1508866" cy="93685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74E0ED-0DBB-4C98-8926-C01418819BD5}" type="datetimeFigureOut">
              <a:rPr lang="en-US" smtClean="0"/>
              <a:pPr/>
              <a:t>12/5/2025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9A6E8F-63AD-4EF9-B02B-F17E7BF85215}" type="slidenum">
              <a:rPr lang="en-US" smtClean="0"/>
              <a:pPr/>
              <a:t>‹#›</a:t>
            </a:fld>
            <a:endParaRPr lang="en-US"/>
          </a:p>
        </p:txBody>
      </p:sp>
    </p:spTree>
    <p:extLst>
      <p:ext uri="{BB962C8B-B14F-4D97-AF65-F5344CB8AC3E}">
        <p14:creationId xmlns:p14="http://schemas.microsoft.com/office/powerpoint/2010/main" val="3539357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39A6E8F-63AD-4EF9-B02B-F17E7BF85215}" type="slidenum">
              <a:rPr lang="en-US" smtClean="0"/>
              <a:pPr/>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9B70FB49-60D8-4B25-A809-FFF9EECE228F}" type="datetimeFigureOut">
              <a:rPr lang="en-US" smtClean="0"/>
              <a:pPr/>
              <a:t>12/5/2025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8AF4A826-1971-4D36-97E7-A5354073627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B70FB49-60D8-4B25-A809-FFF9EECE228F}" type="datetimeFigureOut">
              <a:rPr lang="en-US" smtClean="0"/>
              <a:pPr/>
              <a:t>12/5/2025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AF4A826-1971-4D36-97E7-A5354073627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B70FB49-60D8-4B25-A809-FFF9EECE228F}" type="datetimeFigureOut">
              <a:rPr lang="en-US" smtClean="0"/>
              <a:pPr/>
              <a:t>12/5/2025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AF4A826-1971-4D36-97E7-A5354073627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B70FB49-60D8-4B25-A809-FFF9EECE228F}" type="datetimeFigureOut">
              <a:rPr lang="en-US" smtClean="0"/>
              <a:pPr/>
              <a:t>12/5/2025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AF4A826-1971-4D36-97E7-A5354073627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9B70FB49-60D8-4B25-A809-FFF9EECE228F}" type="datetimeFigureOut">
              <a:rPr lang="en-US" smtClean="0"/>
              <a:pPr/>
              <a:t>12/5/2025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AF4A826-1971-4D36-97E7-A5354073627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B70FB49-60D8-4B25-A809-FFF9EECE228F}" type="datetimeFigureOut">
              <a:rPr lang="en-US" smtClean="0"/>
              <a:pPr/>
              <a:t>12/5/2025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AF4A826-1971-4D36-97E7-A5354073627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B70FB49-60D8-4B25-A809-FFF9EECE228F}" type="datetimeFigureOut">
              <a:rPr lang="en-US" smtClean="0"/>
              <a:pPr/>
              <a:t>12/5/2025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8AF4A826-1971-4D36-97E7-A5354073627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9B70FB49-60D8-4B25-A809-FFF9EECE228F}" type="datetimeFigureOut">
              <a:rPr lang="en-US" smtClean="0"/>
              <a:pPr/>
              <a:t>12/5/2025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8AF4A826-1971-4D36-97E7-A5354073627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9B70FB49-60D8-4B25-A809-FFF9EECE228F}" type="datetimeFigureOut">
              <a:rPr lang="en-US" smtClean="0"/>
              <a:pPr/>
              <a:t>12/5/2025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8AF4A826-1971-4D36-97E7-A5354073627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B70FB49-60D8-4B25-A809-FFF9EECE228F}" type="datetimeFigureOut">
              <a:rPr lang="en-US" smtClean="0"/>
              <a:pPr/>
              <a:t>12/5/2025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AF4A826-1971-4D36-97E7-A5354073627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B70FB49-60D8-4B25-A809-FFF9EECE228F}" type="datetimeFigureOut">
              <a:rPr lang="en-US" smtClean="0"/>
              <a:pPr/>
              <a:t>12/5/2025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AF4A826-1971-4D36-97E7-A53540736273}" type="slidenum">
              <a:rPr lang="en-US" smtClean="0"/>
              <a:pPr/>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9B70FB49-60D8-4B25-A809-FFF9EECE228F}" type="datetimeFigureOut">
              <a:rPr lang="en-US" smtClean="0"/>
              <a:pPr/>
              <a:t>12/5/2025</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8AF4A826-1971-4D36-97E7-A5354073627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4.pn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2.xml"/><Relationship Id="rId7" Type="http://schemas.openxmlformats.org/officeDocument/2006/relationships/image" Target="../media/image2.jpe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143001"/>
            <a:ext cx="7848600" cy="1904999"/>
          </a:xfrm>
        </p:spPr>
        <p:txBody>
          <a:bodyPr/>
          <a:lstStyle/>
          <a:p>
            <a:r>
              <a:rPr lang="en-US" dirty="0" smtClean="0"/>
              <a:t>Function In C Programming</a:t>
            </a:r>
            <a:endParaRPr lang="en-IN" dirty="0"/>
          </a:p>
        </p:txBody>
      </p:sp>
      <p:sp>
        <p:nvSpPr>
          <p:cNvPr id="3" name="Subtitle 2"/>
          <p:cNvSpPr>
            <a:spLocks noGrp="1"/>
          </p:cNvSpPr>
          <p:nvPr>
            <p:ph type="subTitle" idx="1"/>
          </p:nvPr>
        </p:nvSpPr>
        <p:spPr/>
        <p:txBody>
          <a:bodyPr/>
          <a:lstStyle/>
          <a:p>
            <a:r>
              <a:rPr lang="en-US" dirty="0" smtClean="0"/>
              <a:t>Dr. </a:t>
            </a:r>
            <a:r>
              <a:rPr lang="en-US" dirty="0" err="1" smtClean="0"/>
              <a:t>Varsha</a:t>
            </a:r>
            <a:r>
              <a:rPr lang="en-US" dirty="0" smtClean="0"/>
              <a:t> Thakur </a:t>
            </a:r>
            <a:endParaRPr lang="en-IN" dirty="0" smtClean="0"/>
          </a:p>
          <a:p>
            <a:r>
              <a:rPr lang="en-US" dirty="0" err="1" smtClean="0"/>
              <a:t>Govt.NPG</a:t>
            </a:r>
            <a:r>
              <a:rPr lang="en-US" dirty="0" smtClean="0"/>
              <a:t> College of Science Raipur</a:t>
            </a:r>
          </a:p>
        </p:txBody>
      </p:sp>
    </p:spTree>
    <p:extLst>
      <p:ext uri="{BB962C8B-B14F-4D97-AF65-F5344CB8AC3E}">
        <p14:creationId xmlns:p14="http://schemas.microsoft.com/office/powerpoint/2010/main" val="40358287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0"/>
            <a:ext cx="9144000" cy="6741319"/>
            <a:chOff x="0" y="0"/>
            <a:chExt cx="9144000" cy="6741319"/>
          </a:xfrm>
        </p:grpSpPr>
        <p:sp>
          <p:nvSpPr>
            <p:cNvPr id="3" name="Rectangle 2"/>
            <p:cNvSpPr/>
            <p:nvPr/>
          </p:nvSpPr>
          <p:spPr>
            <a:xfrm>
              <a:off x="0" y="0"/>
              <a:ext cx="9144000" cy="147732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IN" dirty="0" smtClean="0"/>
                <a:t>A </a:t>
              </a:r>
              <a:r>
                <a:rPr lang="en-IN" dirty="0" smtClean="0">
                  <a:solidFill>
                    <a:srgbClr val="FF0000"/>
                  </a:solidFill>
                </a:rPr>
                <a:t>pointer</a:t>
              </a:r>
              <a:r>
                <a:rPr lang="en-IN" dirty="0" smtClean="0"/>
                <a:t> is a derived data type in C. It is built from one of the fundamental data type available in C. Poin</a:t>
              </a:r>
              <a:r>
                <a:rPr lang="en-IN" dirty="0" smtClean="0">
                  <a:solidFill>
                    <a:srgbClr val="00B050"/>
                  </a:solidFill>
                </a:rPr>
                <a:t>ters</a:t>
              </a:r>
              <a:r>
                <a:rPr lang="en-IN" dirty="0" smtClean="0"/>
                <a:t> contain memory addresses as their values and this memory addresses contain another values. </a:t>
              </a:r>
              <a:r>
                <a:rPr lang="en-IN" dirty="0" err="1" smtClean="0"/>
                <a:t>int</a:t>
              </a:r>
              <a:r>
                <a:rPr lang="en-IN" dirty="0" smtClean="0"/>
                <a:t> v=101; </a:t>
              </a:r>
            </a:p>
            <a:p>
              <a:r>
                <a:rPr lang="en-US" dirty="0" smtClean="0"/>
                <a:t>Reserve space in memory to hold the integer value. Associate the name </a:t>
              </a:r>
              <a:r>
                <a:rPr lang="en-US" b="1" dirty="0" err="1" smtClean="0"/>
                <a:t>i</a:t>
              </a:r>
              <a:r>
                <a:rPr lang="en-US" b="1" dirty="0" smtClean="0"/>
                <a:t> with this memory location. </a:t>
              </a:r>
              <a:r>
                <a:rPr lang="en-US" dirty="0" smtClean="0"/>
                <a:t> Store the value 101 at this location.</a:t>
              </a:r>
              <a:endParaRPr lang="en-US" dirty="0"/>
            </a:p>
          </p:txBody>
        </p:sp>
        <p:graphicFrame>
          <p:nvGraphicFramePr>
            <p:cNvPr id="4" name="Diagram 3"/>
            <p:cNvGraphicFramePr/>
            <p:nvPr/>
          </p:nvGraphicFramePr>
          <p:xfrm>
            <a:off x="152400" y="3200400"/>
            <a:ext cx="3657600" cy="32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3810000" y="3048000"/>
              <a:ext cx="5334000" cy="3693319"/>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just"/>
              <a:r>
                <a:rPr lang="en-US" dirty="0" smtClean="0"/>
                <a:t>In the first method the ‘value’ of each of the actual arguments in the calling function is copied into corresponding formal arguments of the called function. With this method the changes made to the  formal arguments in the called function have no effect on the values of actual arguments in the calling function. </a:t>
              </a:r>
            </a:p>
            <a:p>
              <a:pPr algn="just"/>
              <a:r>
                <a:rPr lang="en-US" dirty="0" smtClean="0"/>
                <a:t>In the second method (call by reference) the  addresses of actual arguments in the calling function are copied into formal arguments of the called function. This means that using these addresses we would have an access to the actual arguments and hence we would be able to manipulate them.</a:t>
              </a:r>
            </a:p>
            <a:p>
              <a:pPr algn="just"/>
              <a:endParaRPr lang="en-IN" dirty="0"/>
            </a:p>
          </p:txBody>
        </p:sp>
      </p:grpSp>
      <p:pic>
        <p:nvPicPr>
          <p:cNvPr id="3075" name="Picture 3"/>
          <p:cNvPicPr>
            <a:picLocks noChangeAspect="1" noChangeArrowheads="1"/>
          </p:cNvPicPr>
          <p:nvPr/>
        </p:nvPicPr>
        <p:blipFill>
          <a:blip r:embed="rId7"/>
          <a:srcRect/>
          <a:stretch>
            <a:fillRect/>
          </a:stretch>
        </p:blipFill>
        <p:spPr bwMode="auto">
          <a:xfrm>
            <a:off x="0" y="1447800"/>
            <a:ext cx="9144000" cy="1600200"/>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srcRect/>
          <a:stretch>
            <a:fillRect/>
          </a:stretch>
        </p:blipFill>
        <p:spPr bwMode="auto">
          <a:xfrm>
            <a:off x="304800" y="381000"/>
            <a:ext cx="4566004" cy="6248400"/>
          </a:xfrm>
          <a:prstGeom prst="rect">
            <a:avLst/>
          </a:prstGeom>
          <a:noFill/>
          <a:ln w="9525">
            <a:noFill/>
            <a:miter lim="800000"/>
            <a:headEnd/>
            <a:tailEnd/>
          </a:ln>
          <a:effectLst>
            <a:outerShdw blurRad="50800" dist="38100" dir="13500000" algn="br" rotWithShape="0">
              <a:prstClr val="black">
                <a:alpha val="40000"/>
              </a:prstClr>
            </a:outerShdw>
          </a:effectLst>
        </p:spPr>
      </p:pic>
      <p:pic>
        <p:nvPicPr>
          <p:cNvPr id="3" name="Picture 4"/>
          <p:cNvPicPr>
            <a:picLocks noChangeAspect="1" noChangeArrowheads="1"/>
          </p:cNvPicPr>
          <p:nvPr/>
        </p:nvPicPr>
        <p:blipFill>
          <a:blip r:embed="rId3"/>
          <a:srcRect/>
          <a:stretch>
            <a:fillRect/>
          </a:stretch>
        </p:blipFill>
        <p:spPr bwMode="auto">
          <a:xfrm>
            <a:off x="2743200" y="4953000"/>
            <a:ext cx="2590800" cy="1571625"/>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28600" y="228600"/>
            <a:ext cx="8534400" cy="3810000"/>
            <a:chOff x="228600" y="228600"/>
            <a:chExt cx="8534400" cy="4431285"/>
          </a:xfrm>
        </p:grpSpPr>
        <p:sp>
          <p:nvSpPr>
            <p:cNvPr id="2" name="Rectangle 1"/>
            <p:cNvSpPr/>
            <p:nvPr/>
          </p:nvSpPr>
          <p:spPr>
            <a:xfrm>
              <a:off x="228600" y="774248"/>
              <a:ext cx="8534400" cy="1101955"/>
            </a:xfrm>
            <a:prstGeom prst="rect">
              <a:avLst/>
            </a:prstGeom>
            <a:effectLst>
              <a:outerShdw blurRad="63500" sx="102000" sy="102000" algn="ctr"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a:spAutoFit/>
            </a:bodyPr>
            <a:lstStyle/>
            <a:p>
              <a:r>
                <a:rPr lang="en-US" dirty="0" smtClean="0"/>
                <a:t>C does not require that pointers only point to data, it is possible to have pointers to functions. Functions occupy memory locations therefore every function has an address just like each variable</a:t>
              </a:r>
              <a:endParaRPr lang="en-US" dirty="0"/>
            </a:p>
          </p:txBody>
        </p:sp>
        <p:sp>
          <p:nvSpPr>
            <p:cNvPr id="3" name="Rectangle 2"/>
            <p:cNvSpPr/>
            <p:nvPr/>
          </p:nvSpPr>
          <p:spPr>
            <a:xfrm>
              <a:off x="228600" y="1905000"/>
              <a:ext cx="8534400" cy="2754885"/>
            </a:xfrm>
            <a:prstGeom prst="rect">
              <a:avLst/>
            </a:prstGeom>
            <a:effectLst>
              <a:innerShdw blurRad="114300">
                <a:prstClr val="black"/>
              </a:innerShdw>
            </a:effectLst>
          </p:spPr>
          <p:style>
            <a:lnRef idx="1">
              <a:schemeClr val="accent2"/>
            </a:lnRef>
            <a:fillRef idx="2">
              <a:schemeClr val="accent2"/>
            </a:fillRef>
            <a:effectRef idx="1">
              <a:schemeClr val="accent2"/>
            </a:effectRef>
            <a:fontRef idx="minor">
              <a:schemeClr val="dk1"/>
            </a:fontRef>
          </p:style>
          <p:txBody>
            <a:bodyPr wrap="square">
              <a:spAutoFit/>
            </a:bodyPr>
            <a:lstStyle/>
            <a:p>
              <a:r>
                <a:rPr lang="en-US" dirty="0" smtClean="0"/>
                <a:t>A function pointer is nothing else than a variable, it must be defined as usual. </a:t>
              </a:r>
              <a:r>
                <a:rPr lang="en-IN" dirty="0" smtClean="0"/>
                <a:t>A pointer to a function is declared as follows</a:t>
              </a:r>
              <a:endParaRPr lang="en-US" dirty="0" smtClean="0"/>
            </a:p>
            <a:p>
              <a:r>
                <a:rPr lang="en-IN" b="1" i="1" dirty="0" smtClean="0"/>
                <a:t>type (*</a:t>
              </a:r>
              <a:r>
                <a:rPr lang="en-IN" b="1" i="1" dirty="0" err="1" smtClean="0"/>
                <a:t>fptr</a:t>
              </a:r>
              <a:r>
                <a:rPr lang="en-IN" b="1" i="1" dirty="0" smtClean="0"/>
                <a:t>) ();</a:t>
              </a:r>
              <a:endParaRPr lang="en-US" dirty="0" smtClean="0"/>
            </a:p>
            <a:p>
              <a:r>
                <a:rPr lang="en-IN" dirty="0" smtClean="0"/>
                <a:t>This tell the compiler that </a:t>
              </a:r>
              <a:r>
                <a:rPr lang="en-IN" b="1" dirty="0" err="1" smtClean="0"/>
                <a:t>fptr</a:t>
              </a:r>
              <a:r>
                <a:rPr lang="en-IN" dirty="0" smtClean="0"/>
                <a:t> is a pointer to a function, which returns type value. The </a:t>
              </a:r>
              <a:r>
                <a:rPr lang="en-IN" dirty="0" err="1" smtClean="0"/>
                <a:t>parentthese</a:t>
              </a:r>
              <a:r>
                <a:rPr lang="en-IN" dirty="0" smtClean="0"/>
                <a:t> around *</a:t>
              </a:r>
              <a:r>
                <a:rPr lang="en-IN" dirty="0" err="1" smtClean="0"/>
                <a:t>fptr</a:t>
              </a:r>
              <a:r>
                <a:rPr lang="en-IN" dirty="0" smtClean="0"/>
                <a:t> are necessary </a:t>
              </a:r>
              <a:r>
                <a:rPr lang="en-US" dirty="0" smtClean="0"/>
                <a:t>because there are precedence relationships in declaration just as there are in expressions </a:t>
              </a:r>
              <a:r>
                <a:rPr lang="en-IN" dirty="0" smtClean="0"/>
                <a:t>. We can make a function pointer to point to a specific function by simply assigning the name of the function  to the pointer. For example, the statements</a:t>
              </a:r>
              <a:endParaRPr lang="en-US" dirty="0" smtClean="0"/>
            </a:p>
          </p:txBody>
        </p:sp>
        <p:sp>
          <p:nvSpPr>
            <p:cNvPr id="5" name="TextBox 4"/>
            <p:cNvSpPr txBox="1"/>
            <p:nvPr/>
          </p:nvSpPr>
          <p:spPr>
            <a:xfrm>
              <a:off x="304800" y="228600"/>
              <a:ext cx="8153400" cy="584775"/>
            </a:xfrm>
            <a:prstGeom prst="rect">
              <a:avLst/>
            </a:prstGeom>
            <a:noFill/>
          </p:spPr>
          <p:txBody>
            <a:bodyPr wrap="square" rtlCol="0">
              <a:spAutoFit/>
            </a:bodyPr>
            <a:lstStyle/>
            <a:p>
              <a:pPr algn="ctr"/>
              <a:r>
                <a:rPr lang="en-US" sz="3200" b="1" dirty="0" smtClean="0"/>
                <a:t>FUNCTION TO POINTER</a:t>
              </a:r>
              <a:endParaRPr lang="en-US" sz="3200" b="1" dirty="0"/>
            </a:p>
          </p:txBody>
        </p:sp>
      </p:grpSp>
      <p:sp>
        <p:nvSpPr>
          <p:cNvPr id="7" name="Rectangle 6"/>
          <p:cNvSpPr/>
          <p:nvPr/>
        </p:nvSpPr>
        <p:spPr>
          <a:xfrm flipH="1">
            <a:off x="228600" y="4038600"/>
            <a:ext cx="8534400" cy="1865126"/>
          </a:xfrm>
          <a:prstGeom prst="rect">
            <a:avLst/>
          </a:prstGeom>
          <a:effectLst>
            <a:outerShdw blurRad="63500" sx="102000" sy="102000" algn="ctr"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wrap="square">
            <a:spAutoFit/>
          </a:bodyPr>
          <a:lstStyle/>
          <a:p>
            <a:pPr>
              <a:lnSpc>
                <a:spcPct val="80000"/>
              </a:lnSpc>
              <a:buFont typeface="Wingdings" pitchFamily="2" charset="2"/>
              <a:buNone/>
            </a:pPr>
            <a:r>
              <a:rPr lang="en-US" dirty="0" err="1" smtClean="0"/>
              <a:t>int</a:t>
            </a:r>
            <a:r>
              <a:rPr lang="en-US" dirty="0" smtClean="0"/>
              <a:t> (*funcPointer) (</a:t>
            </a:r>
            <a:r>
              <a:rPr lang="en-US" dirty="0" err="1" smtClean="0"/>
              <a:t>int</a:t>
            </a:r>
            <a:r>
              <a:rPr lang="en-US" dirty="0" smtClean="0"/>
              <a:t>, </a:t>
            </a:r>
            <a:r>
              <a:rPr lang="en-US" dirty="0" err="1" smtClean="0"/>
              <a:t>int</a:t>
            </a:r>
            <a:r>
              <a:rPr lang="en-US" dirty="0" smtClean="0"/>
              <a:t>, </a:t>
            </a:r>
            <a:r>
              <a:rPr lang="en-US" dirty="0" err="1" smtClean="0"/>
              <a:t>int</a:t>
            </a:r>
            <a:r>
              <a:rPr lang="en-US" dirty="0" smtClean="0"/>
              <a:t>);</a:t>
            </a:r>
          </a:p>
          <a:p>
            <a:pPr>
              <a:lnSpc>
                <a:spcPct val="80000"/>
              </a:lnSpc>
              <a:buFont typeface="Wingdings" pitchFamily="2" charset="2"/>
              <a:buNone/>
            </a:pPr>
            <a:endParaRPr lang="en-US" dirty="0" smtClean="0"/>
          </a:p>
          <a:p>
            <a:pPr>
              <a:lnSpc>
                <a:spcPct val="80000"/>
              </a:lnSpc>
              <a:buFont typeface="Wingdings" pitchFamily="2" charset="2"/>
              <a:buNone/>
            </a:pPr>
            <a:r>
              <a:rPr lang="en-US" dirty="0" err="1" smtClean="0"/>
              <a:t>int</a:t>
            </a:r>
            <a:r>
              <a:rPr lang="en-US" dirty="0" smtClean="0"/>
              <a:t> </a:t>
            </a:r>
            <a:r>
              <a:rPr lang="en-US" dirty="0" err="1" smtClean="0"/>
              <a:t>firstExample</a:t>
            </a:r>
            <a:r>
              <a:rPr lang="en-US" dirty="0" smtClean="0"/>
              <a:t> ( </a:t>
            </a:r>
            <a:r>
              <a:rPr lang="en-US" dirty="0" err="1" smtClean="0"/>
              <a:t>int</a:t>
            </a:r>
            <a:r>
              <a:rPr lang="en-US" dirty="0" smtClean="0"/>
              <a:t> a, </a:t>
            </a:r>
            <a:r>
              <a:rPr lang="en-US" dirty="0" err="1" smtClean="0"/>
              <a:t>int</a:t>
            </a:r>
            <a:r>
              <a:rPr lang="en-US" dirty="0" smtClean="0"/>
              <a:t> b, </a:t>
            </a:r>
            <a:r>
              <a:rPr lang="en-US" dirty="0" err="1" smtClean="0"/>
              <a:t>int</a:t>
            </a:r>
            <a:r>
              <a:rPr lang="en-US" dirty="0" smtClean="0"/>
              <a:t> c)</a:t>
            </a:r>
          </a:p>
          <a:p>
            <a:pPr>
              <a:lnSpc>
                <a:spcPct val="80000"/>
              </a:lnSpc>
              <a:buFont typeface="Wingdings" pitchFamily="2" charset="2"/>
              <a:buNone/>
            </a:pPr>
            <a:r>
              <a:rPr lang="en-US" dirty="0" smtClean="0"/>
              <a:t>{</a:t>
            </a:r>
          </a:p>
          <a:p>
            <a:pPr>
              <a:lnSpc>
                <a:spcPct val="80000"/>
              </a:lnSpc>
              <a:buFont typeface="Wingdings" pitchFamily="2" charset="2"/>
              <a:buNone/>
            </a:pPr>
            <a:r>
              <a:rPr lang="en-US" dirty="0" smtClean="0"/>
              <a:t> </a:t>
            </a:r>
            <a:r>
              <a:rPr lang="en-US" dirty="0" err="1" smtClean="0"/>
              <a:t>printf</a:t>
            </a:r>
            <a:r>
              <a:rPr lang="en-US" dirty="0" smtClean="0"/>
              <a:t>(“ Welcome to the first example”);</a:t>
            </a:r>
          </a:p>
          <a:p>
            <a:pPr>
              <a:lnSpc>
                <a:spcPct val="80000"/>
              </a:lnSpc>
              <a:buFont typeface="Wingdings" pitchFamily="2" charset="2"/>
              <a:buNone/>
            </a:pPr>
            <a:r>
              <a:rPr lang="en-US" dirty="0" smtClean="0"/>
              <a:t> return </a:t>
            </a:r>
            <a:r>
              <a:rPr lang="en-US" dirty="0" err="1" smtClean="0"/>
              <a:t>a+b+c</a:t>
            </a:r>
            <a:r>
              <a:rPr lang="en-US" dirty="0" smtClean="0"/>
              <a:t>;</a:t>
            </a:r>
          </a:p>
          <a:p>
            <a:pPr>
              <a:lnSpc>
                <a:spcPct val="80000"/>
              </a:lnSpc>
              <a:buFont typeface="Wingdings" pitchFamily="2" charset="2"/>
              <a:buNone/>
            </a:pPr>
            <a:r>
              <a:rPr lang="en-US" dirty="0" smtClean="0"/>
              <a:t>}</a:t>
            </a:r>
          </a:p>
          <a:p>
            <a:pPr>
              <a:lnSpc>
                <a:spcPct val="80000"/>
              </a:lnSpc>
              <a:buFont typeface="Wingdings" pitchFamily="2" charset="2"/>
              <a:buNone/>
            </a:pPr>
            <a:r>
              <a:rPr lang="en-US" dirty="0" smtClean="0"/>
              <a:t>funcPointer= </a:t>
            </a:r>
            <a:r>
              <a:rPr lang="en-US" dirty="0" err="1" smtClean="0"/>
              <a:t>firstExample</a:t>
            </a:r>
            <a:r>
              <a:rPr lang="en-US" dirty="0" smtClean="0"/>
              <a:t>; //assignment</a:t>
            </a:r>
          </a:p>
        </p:txBody>
      </p:sp>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1"/>
            <a:ext cx="9144000" cy="6657914"/>
            <a:chOff x="0" y="1"/>
            <a:chExt cx="9144000" cy="6657914"/>
          </a:xfrm>
        </p:grpSpPr>
        <p:sp>
          <p:nvSpPr>
            <p:cNvPr id="4" name="TextBox 3"/>
            <p:cNvSpPr txBox="1"/>
            <p:nvPr/>
          </p:nvSpPr>
          <p:spPr>
            <a:xfrm>
              <a:off x="0" y="1"/>
              <a:ext cx="9144000" cy="769441"/>
            </a:xfrm>
            <a:prstGeom prst="rect">
              <a:avLst/>
            </a:prstGeom>
            <a:noFill/>
          </p:spPr>
          <p:txBody>
            <a:bodyPr wrap="square" rtlCol="0">
              <a:spAutoFit/>
            </a:bodyPr>
            <a:lstStyle/>
            <a:p>
              <a:pPr algn="ctr"/>
              <a:r>
                <a:rPr lang="en-US" sz="4400" b="1" dirty="0" smtClean="0"/>
                <a:t>FUNCTIONS IN C PROGRRAMMING</a:t>
              </a:r>
              <a:endParaRPr lang="en-US" sz="4400" b="1" dirty="0"/>
            </a:p>
          </p:txBody>
        </p:sp>
        <p:sp>
          <p:nvSpPr>
            <p:cNvPr id="5" name="TextBox 4"/>
            <p:cNvSpPr txBox="1"/>
            <p:nvPr/>
          </p:nvSpPr>
          <p:spPr>
            <a:xfrm>
              <a:off x="0" y="838200"/>
              <a:ext cx="9144000" cy="1015663"/>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400" b="1" dirty="0" smtClean="0"/>
                <a:t>What is a Function?</a:t>
              </a:r>
            </a:p>
            <a:p>
              <a:pPr algn="just">
                <a:buNone/>
              </a:pPr>
              <a:r>
                <a:rPr lang="en-US" dirty="0" smtClean="0"/>
                <a:t>       A function is a self-contained block of statements that perform a coherent task of some kind. Every C program can be thought of as a collection of these functions. </a:t>
              </a:r>
              <a:endParaRPr lang="en-US" dirty="0"/>
            </a:p>
          </p:txBody>
        </p:sp>
        <p:graphicFrame>
          <p:nvGraphicFramePr>
            <p:cNvPr id="6" name="Diagram 5"/>
            <p:cNvGraphicFramePr/>
            <p:nvPr/>
          </p:nvGraphicFramePr>
          <p:xfrm>
            <a:off x="0" y="2057400"/>
            <a:ext cx="4191000" cy="388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4343400" y="2133600"/>
              <a:ext cx="4800600" cy="452431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buFont typeface="Wingdings" pitchFamily="2" charset="2"/>
                <a:buChar char="Ø"/>
              </a:pPr>
              <a:r>
                <a:rPr lang="en-US" dirty="0" smtClean="0"/>
                <a:t></a:t>
              </a:r>
              <a:r>
                <a:rPr lang="en-US" dirty="0"/>
                <a:t>Any C program contains at least one function</a:t>
              </a:r>
              <a:r>
                <a:rPr lang="en-US" dirty="0" smtClean="0"/>
                <a:t>. </a:t>
              </a:r>
              <a:r>
                <a:rPr lang="en-US" dirty="0"/>
                <a:t>If a program contains only one function, it must be </a:t>
              </a:r>
              <a:r>
                <a:rPr lang="en-US" b="1" dirty="0"/>
                <a:t>main( ).</a:t>
              </a:r>
              <a:r>
                <a:rPr lang="en-US" dirty="0" smtClean="0"/>
                <a:t> </a:t>
              </a:r>
            </a:p>
            <a:p>
              <a:pPr algn="just">
                <a:buFont typeface="Wingdings" pitchFamily="2" charset="2"/>
                <a:buChar char="Ø"/>
              </a:pPr>
              <a:r>
                <a:rPr lang="en-US" dirty="0" smtClean="0"/>
                <a:t>Every </a:t>
              </a:r>
              <a:r>
                <a:rPr lang="en-US" dirty="0"/>
                <a:t>function has a unique name. </a:t>
              </a:r>
              <a:endParaRPr lang="en-US" dirty="0" smtClean="0"/>
            </a:p>
            <a:p>
              <a:pPr algn="just">
                <a:buFont typeface="Wingdings" pitchFamily="2" charset="2"/>
                <a:buChar char="Ø"/>
              </a:pPr>
              <a:r>
                <a:rPr lang="en-US" dirty="0" smtClean="0"/>
                <a:t>There no limits  on number of functions.</a:t>
              </a:r>
            </a:p>
            <a:p>
              <a:pPr algn="just">
                <a:buFont typeface="Wingdings" pitchFamily="2" charset="2"/>
                <a:buChar char="Ø"/>
              </a:pPr>
              <a:r>
                <a:rPr lang="en-US" dirty="0" smtClean="0"/>
                <a:t>Every function is called in sequence specified by main(). After each function control return to main</a:t>
              </a:r>
              <a:endParaRPr lang="en-US" dirty="0"/>
            </a:p>
            <a:p>
              <a:pPr algn="just">
                <a:buFont typeface="Wingdings" pitchFamily="2" charset="2"/>
                <a:buChar char="Ø"/>
              </a:pPr>
              <a:r>
                <a:rPr lang="en-US" dirty="0" smtClean="0"/>
                <a:t> </a:t>
              </a:r>
              <a:r>
                <a:rPr lang="en-US" dirty="0"/>
                <a:t>A function is independent and it can perform its task without intervention from or interfering </a:t>
              </a:r>
              <a:r>
                <a:rPr lang="en-US" dirty="0" smtClean="0"/>
                <a:t>with other </a:t>
              </a:r>
              <a:r>
                <a:rPr lang="en-US" dirty="0"/>
                <a:t>parts of the program.</a:t>
              </a:r>
            </a:p>
            <a:p>
              <a:pPr algn="just">
                <a:buFont typeface="Wingdings" pitchFamily="2" charset="2"/>
                <a:buChar char="Ø"/>
              </a:pPr>
              <a:r>
                <a:rPr lang="en-US" dirty="0"/>
                <a:t> A function performs a specific task. A task </a:t>
              </a:r>
              <a:r>
                <a:rPr lang="en-US" dirty="0" smtClean="0"/>
                <a:t>must </a:t>
              </a:r>
              <a:r>
                <a:rPr lang="en-US" dirty="0"/>
                <a:t>perform as a </a:t>
              </a:r>
              <a:r>
                <a:rPr lang="en-US" dirty="0" smtClean="0"/>
                <a:t>part of </a:t>
              </a:r>
              <a:r>
                <a:rPr lang="en-US" dirty="0"/>
                <a:t>its overall </a:t>
              </a:r>
              <a:r>
                <a:rPr lang="en-US" dirty="0" smtClean="0"/>
                <a:t>operation. </a:t>
              </a:r>
              <a:endParaRPr lang="en-US" dirty="0"/>
            </a:p>
            <a:p>
              <a:pPr algn="just">
                <a:buFont typeface="Wingdings" pitchFamily="2" charset="2"/>
                <a:buChar char="Ø"/>
              </a:pPr>
              <a:r>
                <a:rPr lang="en-US" dirty="0" smtClean="0"/>
                <a:t>C </a:t>
              </a:r>
              <a:r>
                <a:rPr lang="en-US" dirty="0"/>
                <a:t>language is collection of various inbuilt functions. </a:t>
              </a:r>
              <a:endParaRPr lang="en-US" dirty="0" smtClean="0"/>
            </a:p>
            <a:p>
              <a:pPr algn="just">
                <a:buFont typeface="Wingdings" pitchFamily="2" charset="2"/>
                <a:buChar char="Ø"/>
              </a:pPr>
              <a:endParaRPr lang="en-US" dirty="0"/>
            </a:p>
          </p:txBody>
        </p:sp>
      </p:grpSp>
    </p:spTree>
    <p:extLst>
      <p:ext uri="{BB962C8B-B14F-4D97-AF65-F5344CB8AC3E}">
        <p14:creationId xmlns:p14="http://schemas.microsoft.com/office/powerpoint/2010/main" val="1663902523"/>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Arrow Connector 3"/>
          <p:cNvCxnSpPr/>
          <p:nvPr/>
        </p:nvCxnSpPr>
        <p:spPr>
          <a:xfrm rot="5400000" flipH="1" flipV="1">
            <a:off x="1104900" y="1028700"/>
            <a:ext cx="1219200" cy="1143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rot="10800000" flipV="1">
            <a:off x="1066800" y="2057400"/>
            <a:ext cx="19050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0" y="152400"/>
            <a:ext cx="8991600" cy="6096000"/>
            <a:chOff x="0" y="152400"/>
            <a:chExt cx="8991600" cy="6096000"/>
          </a:xfrm>
        </p:grpSpPr>
        <p:sp>
          <p:nvSpPr>
            <p:cNvPr id="2" name="Rectangle 1"/>
            <p:cNvSpPr/>
            <p:nvPr/>
          </p:nvSpPr>
          <p:spPr>
            <a:xfrm>
              <a:off x="0" y="152400"/>
              <a:ext cx="4419600" cy="3693319"/>
            </a:xfrm>
            <a:prstGeom prst="rect">
              <a:avLst/>
            </a:prstGeom>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wrap="square">
              <a:spAutoFit/>
            </a:bodyPr>
            <a:lstStyle/>
            <a:p>
              <a:pPr marL="342900" lvl="0" indent="-342900">
                <a:spcBef>
                  <a:spcPct val="20000"/>
                </a:spcBef>
                <a:defRPr/>
              </a:pPr>
              <a:r>
                <a:rPr lang="en-IN" dirty="0" err="1" smtClean="0"/>
                <a:t>int</a:t>
              </a:r>
              <a:r>
                <a:rPr lang="en-IN" dirty="0" smtClean="0"/>
                <a:t>  main()</a:t>
              </a:r>
            </a:p>
            <a:p>
              <a:pPr marL="342900" lvl="0" indent="-342900">
                <a:spcBef>
                  <a:spcPct val="20000"/>
                </a:spcBef>
                <a:defRPr/>
              </a:pPr>
              <a:r>
                <a:rPr lang="en-IN" dirty="0" smtClean="0"/>
                <a:t>{</a:t>
              </a:r>
            </a:p>
            <a:p>
              <a:pPr marL="342900" lvl="0" indent="-342900">
                <a:spcBef>
                  <a:spcPct val="20000"/>
                </a:spcBef>
                <a:defRPr/>
              </a:pPr>
              <a:r>
                <a:rPr lang="en-IN" dirty="0" smtClean="0"/>
                <a:t>Statement1;                   Function1()</a:t>
              </a:r>
            </a:p>
            <a:p>
              <a:pPr marL="342900" lvl="0" indent="-342900">
                <a:spcBef>
                  <a:spcPct val="20000"/>
                </a:spcBef>
                <a:defRPr/>
              </a:pPr>
              <a:r>
                <a:rPr lang="en-IN" dirty="0" smtClean="0"/>
                <a:t>                                           { </a:t>
              </a:r>
            </a:p>
            <a:p>
              <a:pPr marL="342900" lvl="0" indent="-342900">
                <a:spcBef>
                  <a:spcPct val="20000"/>
                </a:spcBef>
                <a:defRPr/>
              </a:pPr>
              <a:r>
                <a:rPr lang="en-IN" dirty="0" smtClean="0"/>
                <a:t>                                          statment2;</a:t>
              </a:r>
            </a:p>
            <a:p>
              <a:pPr marL="342900" lvl="0" indent="-342900">
                <a:spcBef>
                  <a:spcPct val="20000"/>
                </a:spcBef>
                <a:defRPr/>
              </a:pPr>
              <a:r>
                <a:rPr lang="en-IN" dirty="0" smtClean="0"/>
                <a:t>                                                     }</a:t>
              </a:r>
            </a:p>
            <a:p>
              <a:pPr marL="342900" lvl="0" indent="-342900">
                <a:spcBef>
                  <a:spcPct val="20000"/>
                </a:spcBef>
                <a:defRPr/>
              </a:pPr>
              <a:r>
                <a:rPr lang="en-IN" dirty="0" smtClean="0"/>
                <a:t>Function1();</a:t>
              </a:r>
            </a:p>
            <a:p>
              <a:pPr marL="342900" lvl="0" indent="-342900">
                <a:spcBef>
                  <a:spcPct val="20000"/>
                </a:spcBef>
                <a:defRPr/>
              </a:pPr>
              <a:r>
                <a:rPr lang="en-IN" dirty="0" smtClean="0"/>
                <a:t>Statment3;</a:t>
              </a:r>
            </a:p>
            <a:p>
              <a:pPr marL="342900" indent="-342900">
                <a:spcBef>
                  <a:spcPct val="20000"/>
                </a:spcBef>
                <a:defRPr/>
              </a:pPr>
              <a:r>
                <a:rPr lang="en-IN" dirty="0" smtClean="0"/>
                <a:t>Function1();</a:t>
              </a:r>
            </a:p>
            <a:p>
              <a:pPr marL="342900" lvl="0" indent="-342900">
                <a:spcBef>
                  <a:spcPct val="20000"/>
                </a:spcBef>
                <a:defRPr/>
              </a:pPr>
              <a:r>
                <a:rPr lang="en-IN" dirty="0" smtClean="0"/>
                <a:t>return 0;</a:t>
              </a:r>
            </a:p>
            <a:p>
              <a:pPr marL="342900" lvl="0" indent="-342900">
                <a:spcBef>
                  <a:spcPct val="20000"/>
                </a:spcBef>
                <a:defRPr/>
              </a:pPr>
              <a:r>
                <a:rPr lang="en-IN" dirty="0" smtClean="0"/>
                <a:t>}</a:t>
              </a:r>
              <a:endParaRPr lang="en-US" dirty="0" smtClean="0"/>
            </a:p>
          </p:txBody>
        </p:sp>
        <p:sp>
          <p:nvSpPr>
            <p:cNvPr id="7" name="Rectangle 18"/>
            <p:cNvSpPr>
              <a:spLocks noChangeArrowheads="1"/>
            </p:cNvSpPr>
            <p:nvPr/>
          </p:nvSpPr>
          <p:spPr bwMode="auto">
            <a:xfrm>
              <a:off x="4724400" y="457200"/>
              <a:ext cx="4267200" cy="2154436"/>
            </a:xfrm>
            <a:prstGeom prst="rect">
              <a:avLst/>
            </a:prstGeom>
            <a:ln>
              <a:headEnd/>
              <a:tailEnd/>
            </a:ln>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457200" marR="0" lvl="0" indent="-457200" algn="l" defTabSz="914400" rtl="0" eaLnBrk="1" fontAlgn="base" latinLnBrk="0" hangingPunct="1">
                <a:lnSpc>
                  <a:spcPct val="100000"/>
                </a:lnSpc>
                <a:spcBef>
                  <a:spcPct val="0"/>
                </a:spcBef>
                <a:spcAft>
                  <a:spcPct val="0"/>
                </a:spcAft>
                <a:buClrTx/>
                <a:buSzTx/>
                <a:buFont typeface="Arial" pitchFamily="34" charset="0"/>
                <a:buChar char="•"/>
                <a:tabLst>
                  <a:tab pos="3586163" algn="l"/>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1" i="0" u="none" strike="noStrike" cap="none" normalizeH="0" baseline="0" dirty="0" smtClean="0">
                  <a:ln>
                    <a:noFill/>
                  </a:ln>
                  <a:solidFill>
                    <a:schemeClr val="tx1"/>
                  </a:solidFill>
                  <a:effectLst/>
                  <a:latin typeface="+mj-lt"/>
                  <a:ea typeface="Calibri" pitchFamily="34" charset="0"/>
                  <a:cs typeface="Times New Roman" pitchFamily="18" charset="0"/>
                </a:rPr>
                <a:t>Why use Function?</a:t>
              </a:r>
              <a:endParaRPr kumimoji="0" lang="en-US" sz="2000" b="1" i="0" u="none" strike="noStrike" cap="none" normalizeH="0" baseline="0" dirty="0" smtClean="0">
                <a:ln>
                  <a:noFill/>
                </a:ln>
                <a:solidFill>
                  <a:schemeClr val="tx1"/>
                </a:solidFill>
                <a:effectLst/>
                <a:latin typeface="+mj-lt"/>
                <a:cs typeface="Arial" pitchFamily="34" charset="0"/>
              </a:endParaRPr>
            </a:p>
            <a:p>
              <a:pPr lvl="2" eaLnBrk="0" fontAlgn="base" hangingPunct="0">
                <a:spcBef>
                  <a:spcPct val="0"/>
                </a:spcBef>
                <a:spcAft>
                  <a:spcPct val="0"/>
                </a:spcAft>
                <a:buFont typeface="Wingdings" pitchFamily="2" charset="2"/>
                <a:buChar char="Ø"/>
                <a:tabLst>
                  <a:tab pos="3586163" algn="l"/>
                </a:tabLst>
              </a:pPr>
              <a:r>
                <a:rPr kumimoji="0" lang="en-US" sz="2000" b="0" i="0" u="none" strike="noStrike" cap="none" normalizeH="0" baseline="0" dirty="0" smtClean="0">
                  <a:ln>
                    <a:noFill/>
                  </a:ln>
                  <a:solidFill>
                    <a:schemeClr val="tx1"/>
                  </a:solidFill>
                  <a:effectLst/>
                  <a:latin typeface="+mj-lt"/>
                  <a:ea typeface="Calibri" pitchFamily="34" charset="0"/>
                  <a:cs typeface="Times New Roman" pitchFamily="18" charset="0"/>
                </a:rPr>
                <a:t>   Reusability :</a:t>
              </a:r>
              <a:endParaRPr kumimoji="0" lang="en-US" sz="3600" b="0" i="0" u="none" strike="noStrike" cap="none" normalizeH="0" baseline="0" dirty="0" smtClean="0">
                <a:ln>
                  <a:noFill/>
                </a:ln>
                <a:solidFill>
                  <a:schemeClr val="tx1"/>
                </a:solidFill>
                <a:effectLst/>
                <a:latin typeface="+mj-lt"/>
                <a:cs typeface="Arial" pitchFamily="34" charset="0"/>
              </a:endParaRPr>
            </a:p>
            <a:p>
              <a:pPr lvl="2" eaLnBrk="0" fontAlgn="base" hangingPunct="0">
                <a:spcBef>
                  <a:spcPct val="0"/>
                </a:spcBef>
                <a:spcAft>
                  <a:spcPct val="0"/>
                </a:spcAft>
                <a:buFont typeface="Wingdings" pitchFamily="2" charset="2"/>
                <a:buChar char="Ø"/>
                <a:tabLst>
                  <a:tab pos="3586163" algn="l"/>
                </a:tabLst>
              </a:pPr>
              <a:r>
                <a:rPr kumimoji="0" lang="en-US" sz="2000" b="0" i="0" u="none" strike="noStrike" cap="none" normalizeH="0" baseline="0" dirty="0" smtClean="0">
                  <a:ln>
                    <a:noFill/>
                  </a:ln>
                  <a:solidFill>
                    <a:schemeClr val="tx1"/>
                  </a:solidFill>
                  <a:effectLst/>
                  <a:latin typeface="+mj-lt"/>
                  <a:ea typeface="Calibri" pitchFamily="34" charset="0"/>
                  <a:cs typeface="Times New Roman" pitchFamily="18" charset="0"/>
                </a:rPr>
                <a:t>   Easier to design ,understand and debug</a:t>
              </a:r>
              <a:r>
                <a:rPr kumimoji="0" lang="en-US" sz="1100" b="0" i="0" u="none" strike="noStrike" cap="none" normalizeH="0" baseline="0" dirty="0" smtClean="0">
                  <a:ln>
                    <a:noFill/>
                  </a:ln>
                  <a:solidFill>
                    <a:schemeClr val="tx1"/>
                  </a:solidFill>
                  <a:effectLst/>
                  <a:latin typeface="+mj-lt"/>
                  <a:ea typeface="Calibri" pitchFamily="34" charset="0"/>
                  <a:cs typeface="Times New Roman" pitchFamily="18" charset="0"/>
                </a:rPr>
                <a:t>.</a:t>
              </a:r>
            </a:p>
            <a:p>
              <a:pPr lvl="2" eaLnBrk="0" fontAlgn="base" hangingPunct="0">
                <a:spcBef>
                  <a:spcPct val="0"/>
                </a:spcBef>
                <a:spcAft>
                  <a:spcPct val="0"/>
                </a:spcAft>
                <a:buFont typeface="Wingdings" pitchFamily="2" charset="2"/>
                <a:buChar char="Ø"/>
                <a:tabLst>
                  <a:tab pos="3586163" algn="l"/>
                </a:tabLst>
              </a:pPr>
              <a:r>
                <a:rPr lang="en-US" dirty="0" smtClean="0"/>
                <a:t> The length of the source program can be reduced by using functions at appropriate places.</a:t>
              </a:r>
              <a:endParaRPr kumimoji="0" lang="en-US" b="0" i="0" u="none" strike="noStrike" cap="none" normalizeH="0" baseline="0" dirty="0" smtClean="0">
                <a:ln>
                  <a:noFill/>
                </a:ln>
                <a:solidFill>
                  <a:schemeClr val="tx1"/>
                </a:solidFill>
                <a:effectLst/>
                <a:latin typeface="+mj-lt"/>
                <a:cs typeface="Arial" pitchFamily="34" charset="0"/>
              </a:endParaRPr>
            </a:p>
          </p:txBody>
        </p:sp>
        <p:sp>
          <p:nvSpPr>
            <p:cNvPr id="8" name="Rectangle 3"/>
            <p:cNvSpPr>
              <a:spLocks noChangeArrowheads="1"/>
            </p:cNvSpPr>
            <p:nvPr/>
          </p:nvSpPr>
          <p:spPr bwMode="auto">
            <a:xfrm>
              <a:off x="0" y="3962400"/>
              <a:ext cx="4724400" cy="2286000"/>
            </a:xfrm>
            <a:prstGeom prst="rect">
              <a:avLst/>
            </a:prstGeom>
            <a:ln>
              <a:headEnd/>
              <a:tailEnd/>
            </a:ln>
            <a:effectLst>
              <a:outerShdw blurRad="50800" dist="38100" dir="16200000"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rgbClr val="333333"/>
                </a:solidFill>
                <a:effectLst/>
                <a:latin typeface="Arial"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333333"/>
                  </a:solidFill>
                  <a:effectLst/>
                  <a:latin typeface="Arial" pitchFamily="34" charset="0"/>
                  <a:ea typeface="Calibri" pitchFamily="34" charset="0"/>
                  <a:cs typeface="Arial" pitchFamily="34" charset="0"/>
                </a:rPr>
                <a:t>Structure of a Function</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333333"/>
                  </a:solidFill>
                  <a:effectLst/>
                  <a:latin typeface="Arial" pitchFamily="34" charset="0"/>
                  <a:ea typeface="Calibri" pitchFamily="34" charset="0"/>
                  <a:cs typeface="Arial" pitchFamily="34" charset="0"/>
                </a:rPr>
                <a:t>A general form of a C function looks like this:</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333333"/>
                  </a:solidFill>
                  <a:effectLst/>
                  <a:latin typeface="Arial" pitchFamily="34" charset="0"/>
                  <a:ea typeface="Calibri" pitchFamily="34" charset="0"/>
                  <a:cs typeface="Arial" pitchFamily="34" charset="0"/>
                </a:rPr>
                <a:t>&lt;return type&gt; </a:t>
              </a:r>
              <a:r>
                <a:rPr kumimoji="0" lang="en-US" sz="1400" b="1" i="0" u="none" strike="noStrike" cap="none" normalizeH="0" baseline="0" dirty="0" err="1" smtClean="0">
                  <a:ln>
                    <a:noFill/>
                  </a:ln>
                  <a:solidFill>
                    <a:srgbClr val="333333"/>
                  </a:solidFill>
                  <a:effectLst/>
                  <a:latin typeface="Arial" pitchFamily="34" charset="0"/>
                  <a:ea typeface="Calibri" pitchFamily="34" charset="0"/>
                  <a:cs typeface="Arial" pitchFamily="34" charset="0"/>
                </a:rPr>
                <a:t>FunctionName</a:t>
              </a:r>
              <a:r>
                <a:rPr kumimoji="0" lang="en-US" sz="1400" b="1" i="0" u="none" strike="noStrike" cap="none" normalizeH="0" baseline="0" dirty="0" smtClean="0">
                  <a:ln>
                    <a:noFill/>
                  </a:ln>
                  <a:solidFill>
                    <a:srgbClr val="333333"/>
                  </a:solidFill>
                  <a:effectLst/>
                  <a:latin typeface="Arial" pitchFamily="34" charset="0"/>
                  <a:ea typeface="Calibri" pitchFamily="34" charset="0"/>
                  <a:cs typeface="Arial" pitchFamily="34" charset="0"/>
                </a:rPr>
                <a:t> (Argument1,  Argument2, Argument3</a:t>
              </a:r>
              <a:r>
                <a:rPr kumimoji="0" lang="en-US" sz="1400" b="1" i="0" u="none" strike="noStrike" cap="none" normalizeH="0" baseline="0" dirty="0" smtClean="0">
                  <a:ln>
                    <a:noFill/>
                  </a:ln>
                  <a:solidFill>
                    <a:srgbClr val="333333"/>
                  </a:solidFill>
                  <a:effectLst/>
                  <a:latin typeface="Calibri"/>
                  <a:ea typeface="Calibri" pitchFamily="34" charset="0"/>
                  <a:cs typeface="Arial" pitchFamily="34" charset="0"/>
                </a:rPr>
                <a:t>……</a:t>
              </a:r>
              <a:r>
                <a:rPr kumimoji="0" lang="en-US" sz="1400" b="1" i="0" u="none" strike="noStrike" cap="none" normalizeH="0" baseline="0" dirty="0" smtClean="0">
                  <a:ln>
                    <a:noFill/>
                  </a:ln>
                  <a:solidFill>
                    <a:srgbClr val="333333"/>
                  </a:solidFill>
                  <a:effectLst/>
                  <a:latin typeface="Arial" pitchFamily="34" charset="0"/>
                  <a:ea typeface="Calibri" pitchFamily="34" charset="0"/>
                  <a:cs typeface="Arial" pitchFamily="34" charset="0"/>
                </a:rPr>
                <a: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333333"/>
                  </a:solidFill>
                  <a:effectLst/>
                  <a:latin typeface="Arial" pitchFamily="34" charset="0"/>
                  <a:ea typeface="Calibri" pitchFamily="34" charset="0"/>
                  <a:cs typeface="Arial" pitchFamily="34" charset="0"/>
                </a:rPr>
                <a: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333333"/>
                  </a:solidFill>
                  <a:effectLst/>
                  <a:latin typeface="Arial" pitchFamily="34" charset="0"/>
                  <a:ea typeface="Calibri" pitchFamily="34" charset="0"/>
                  <a:cs typeface="Arial" pitchFamily="34" charset="0"/>
                </a:rPr>
                <a:t>Statement1;</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333333"/>
                  </a:solidFill>
                  <a:effectLst/>
                  <a:latin typeface="Arial" pitchFamily="34" charset="0"/>
                  <a:ea typeface="Calibri" pitchFamily="34" charset="0"/>
                  <a:cs typeface="Arial" pitchFamily="34" charset="0"/>
                </a:rPr>
                <a:t>Statement2;</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333333"/>
                  </a:solidFill>
                  <a:effectLst/>
                  <a:latin typeface="Arial" pitchFamily="34" charset="0"/>
                  <a:ea typeface="Calibri" pitchFamily="34" charset="0"/>
                  <a:cs typeface="Arial" pitchFamily="34" charset="0"/>
                </a:rPr>
                <a:t>Statement3;</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333333"/>
                  </a:solidFill>
                  <a:effectLst/>
                  <a:latin typeface="Arial" pitchFamily="34" charset="0"/>
                  <a:ea typeface="Calibri" pitchFamily="34" charset="0"/>
                  <a:cs typeface="Arial" pitchFamily="34" charset="0"/>
                </a:rPr>
                <a: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TextBox 8"/>
            <p:cNvSpPr txBox="1"/>
            <p:nvPr/>
          </p:nvSpPr>
          <p:spPr>
            <a:xfrm>
              <a:off x="4876800" y="3657600"/>
              <a:ext cx="4038600" cy="2308324"/>
            </a:xfrm>
            <a:prstGeom prst="rect">
              <a:avLst/>
            </a:prstGeom>
            <a:effectLst>
              <a:outerShdw blurRad="50800" dist="38100" dir="13500000" algn="br"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smtClean="0"/>
                <a:t>          </a:t>
              </a:r>
              <a:r>
                <a:rPr lang="en-US" dirty="0" err="1" smtClean="0"/>
                <a:t>int</a:t>
              </a:r>
              <a:r>
                <a:rPr lang="en-US" dirty="0" smtClean="0"/>
                <a:t> sum(</a:t>
              </a:r>
              <a:r>
                <a:rPr lang="en-US" dirty="0" err="1" smtClean="0"/>
                <a:t>int</a:t>
              </a:r>
              <a:r>
                <a:rPr lang="en-US" dirty="0" smtClean="0"/>
                <a:t> a , </a:t>
              </a:r>
              <a:r>
                <a:rPr lang="en-US" dirty="0" err="1" smtClean="0"/>
                <a:t>int</a:t>
              </a:r>
              <a:r>
                <a:rPr lang="en-US" dirty="0" smtClean="0"/>
                <a:t> b)</a:t>
              </a:r>
            </a:p>
            <a:p>
              <a:r>
                <a:rPr lang="en-US" dirty="0" smtClean="0"/>
                <a:t>           </a:t>
              </a:r>
            </a:p>
            <a:p>
              <a:r>
                <a:rPr lang="en-US" dirty="0" smtClean="0"/>
                <a:t>               {</a:t>
              </a:r>
            </a:p>
            <a:p>
              <a:r>
                <a:rPr lang="en-US" dirty="0" smtClean="0"/>
                <a:t>                   </a:t>
              </a:r>
              <a:r>
                <a:rPr lang="en-US" dirty="0" err="1" smtClean="0"/>
                <a:t>int</a:t>
              </a:r>
              <a:r>
                <a:rPr lang="en-US" dirty="0" smtClean="0"/>
                <a:t> c;</a:t>
              </a:r>
            </a:p>
            <a:p>
              <a:r>
                <a:rPr lang="en-US" dirty="0" smtClean="0"/>
                <a:t>                   c=</a:t>
              </a:r>
              <a:r>
                <a:rPr lang="en-US" dirty="0" err="1" smtClean="0"/>
                <a:t>a+b</a:t>
              </a:r>
              <a:r>
                <a:rPr lang="en-US" dirty="0" smtClean="0"/>
                <a:t>;</a:t>
              </a:r>
            </a:p>
            <a:p>
              <a:r>
                <a:rPr lang="en-US" dirty="0" smtClean="0"/>
                <a:t>                   return c:</a:t>
              </a:r>
            </a:p>
            <a:p>
              <a:r>
                <a:rPr lang="en-US" dirty="0" smtClean="0"/>
                <a:t>                }</a:t>
              </a:r>
            </a:p>
            <a:p>
              <a:endParaRPr lang="en-US" dirty="0"/>
            </a:p>
          </p:txBody>
        </p:sp>
      </p:grpSp>
      <p:cxnSp>
        <p:nvCxnSpPr>
          <p:cNvPr id="12" name="Straight Arrow Connector 11"/>
          <p:cNvCxnSpPr/>
          <p:nvPr/>
        </p:nvCxnSpPr>
        <p:spPr>
          <a:xfrm rot="5400000" flipH="1" flipV="1">
            <a:off x="1104900" y="1028700"/>
            <a:ext cx="1219200" cy="1143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0800000" flipV="1">
            <a:off x="1143000" y="1981200"/>
            <a:ext cx="16764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0" y="0"/>
            <a:ext cx="9144000" cy="6678037"/>
            <a:chOff x="0" y="0"/>
            <a:chExt cx="9144000" cy="6678037"/>
          </a:xfrm>
        </p:grpSpPr>
        <p:cxnSp>
          <p:nvCxnSpPr>
            <p:cNvPr id="17" name="Straight Connector 16"/>
            <p:cNvCxnSpPr/>
            <p:nvPr/>
          </p:nvCxnSpPr>
          <p:spPr>
            <a:xfrm>
              <a:off x="762000" y="2895600"/>
              <a:ext cx="36576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81000" y="0"/>
              <a:ext cx="8610600" cy="584775"/>
            </a:xfrm>
            <a:prstGeom prst="rect">
              <a:avLst/>
            </a:prstGeom>
            <a:noFill/>
          </p:spPr>
          <p:txBody>
            <a:bodyPr wrap="square" rtlCol="0">
              <a:spAutoFit/>
            </a:bodyPr>
            <a:lstStyle/>
            <a:p>
              <a:pPr algn="ctr"/>
              <a:r>
                <a:rPr lang="en-US" sz="3200" b="1" dirty="0" smtClean="0"/>
                <a:t>TYPES OF FUNCTIONS</a:t>
              </a:r>
              <a:endParaRPr lang="en-US" sz="3200" b="1" dirty="0"/>
            </a:p>
          </p:txBody>
        </p:sp>
        <p:graphicFrame>
          <p:nvGraphicFramePr>
            <p:cNvPr id="3" name="Diagram 2"/>
            <p:cNvGraphicFramePr/>
            <p:nvPr/>
          </p:nvGraphicFramePr>
          <p:xfrm>
            <a:off x="0" y="762000"/>
            <a:ext cx="4267200" cy="182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4648200" y="533401"/>
              <a:ext cx="4191000" cy="156966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buFont typeface="Wingdings" pitchFamily="2" charset="2"/>
                <a:buChar char="Ø"/>
              </a:pPr>
              <a:r>
                <a:rPr lang="en-IN" sz="1600" dirty="0" smtClean="0"/>
                <a:t>Predefined function are built in functions of the language. Programmer does not need to write these function since they are predefined. Example </a:t>
              </a:r>
              <a:r>
                <a:rPr lang="en-IN" sz="1600" dirty="0" err="1" smtClean="0"/>
                <a:t>printf</a:t>
              </a:r>
              <a:r>
                <a:rPr lang="en-IN" sz="1600" dirty="0" smtClean="0"/>
                <a:t>(),</a:t>
              </a:r>
              <a:r>
                <a:rPr lang="en-IN" sz="1600" dirty="0" err="1" smtClean="0"/>
                <a:t>scanf</a:t>
              </a:r>
              <a:r>
                <a:rPr lang="en-IN" sz="1600" dirty="0" smtClean="0"/>
                <a:t>()</a:t>
              </a:r>
            </a:p>
            <a:p>
              <a:pPr algn="just">
                <a:buFont typeface="Wingdings" pitchFamily="2" charset="2"/>
                <a:buChar char="Ø"/>
              </a:pPr>
              <a:r>
                <a:rPr lang="en-IN" sz="1600" dirty="0" err="1" smtClean="0"/>
                <a:t>Userdefined</a:t>
              </a:r>
              <a:r>
                <a:rPr lang="en-IN" sz="1600" dirty="0" smtClean="0"/>
                <a:t> function are defined by programmer. Example  </a:t>
              </a:r>
              <a:r>
                <a:rPr lang="en-US" sz="1600" dirty="0" smtClean="0"/>
                <a:t>main(),</a:t>
              </a:r>
              <a:r>
                <a:rPr lang="en-US" sz="1600" dirty="0" err="1" smtClean="0"/>
                <a:t>int</a:t>
              </a:r>
              <a:r>
                <a:rPr lang="en-US" sz="1600" dirty="0" smtClean="0"/>
                <a:t> sum(</a:t>
              </a:r>
              <a:r>
                <a:rPr lang="en-US" sz="1600" dirty="0" err="1" smtClean="0"/>
                <a:t>int,int</a:t>
              </a:r>
              <a:r>
                <a:rPr lang="en-US" sz="1600" dirty="0" smtClean="0"/>
                <a:t>)</a:t>
              </a:r>
              <a:endParaRPr lang="en-US" dirty="0"/>
            </a:p>
          </p:txBody>
        </p:sp>
        <p:pic>
          <p:nvPicPr>
            <p:cNvPr id="8" name="Content Placeholder 3" descr="4.jpg"/>
            <p:cNvPicPr>
              <a:picLocks noChangeAspect="1"/>
            </p:cNvPicPr>
            <p:nvPr/>
          </p:nvPicPr>
          <p:blipFill>
            <a:blip r:embed="rId7" cstate="print"/>
            <a:stretch>
              <a:fillRect/>
            </a:stretch>
          </p:blipFill>
          <p:spPr>
            <a:xfrm>
              <a:off x="5029200" y="2286000"/>
              <a:ext cx="3886200" cy="2286000"/>
            </a:xfrm>
            <a:prstGeom prst="rect">
              <a:avLst/>
            </a:prstGeom>
          </p:spPr>
        </p:pic>
        <p:cxnSp>
          <p:nvCxnSpPr>
            <p:cNvPr id="10" name="Straight Arrow Connector 9"/>
            <p:cNvCxnSpPr/>
            <p:nvPr/>
          </p:nvCxnSpPr>
          <p:spPr>
            <a:xfrm rot="5400000">
              <a:off x="2896394" y="2742406"/>
              <a:ext cx="304006"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81000" y="3200400"/>
              <a:ext cx="14478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FUNCTION</a:t>
              </a:r>
            </a:p>
            <a:p>
              <a:pPr algn="ctr"/>
              <a:r>
                <a:rPr lang="en-US" sz="1200" dirty="0" smtClean="0"/>
                <a:t>DECLARATION </a:t>
              </a:r>
              <a:endParaRPr lang="en-US" sz="1200" dirty="0"/>
            </a:p>
          </p:txBody>
        </p:sp>
        <p:sp>
          <p:nvSpPr>
            <p:cNvPr id="14" name="Rectangle 13"/>
            <p:cNvSpPr/>
            <p:nvPr/>
          </p:nvSpPr>
          <p:spPr>
            <a:xfrm>
              <a:off x="1981200" y="3200400"/>
              <a:ext cx="15240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FUNCTION DEFINATION</a:t>
              </a:r>
              <a:endParaRPr lang="en-US" sz="1100" dirty="0"/>
            </a:p>
          </p:txBody>
        </p:sp>
        <p:sp>
          <p:nvSpPr>
            <p:cNvPr id="15" name="Rectangle 14"/>
            <p:cNvSpPr/>
            <p:nvPr/>
          </p:nvSpPr>
          <p:spPr>
            <a:xfrm>
              <a:off x="3733800" y="3200400"/>
              <a:ext cx="1219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FUNCTION CALL</a:t>
              </a:r>
              <a:endParaRPr lang="en-US" sz="1100" dirty="0"/>
            </a:p>
          </p:txBody>
        </p:sp>
        <p:cxnSp>
          <p:nvCxnSpPr>
            <p:cNvPr id="19" name="Straight Arrow Connector 18"/>
            <p:cNvCxnSpPr/>
            <p:nvPr/>
          </p:nvCxnSpPr>
          <p:spPr>
            <a:xfrm rot="5400000">
              <a:off x="610394" y="3047206"/>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5400000">
              <a:off x="2743994" y="3047206"/>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a:off x="4267994" y="3047206"/>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4" name="Content Placeholder 3" descr="5.jpg"/>
            <p:cNvPicPr>
              <a:picLocks noChangeAspect="1"/>
            </p:cNvPicPr>
            <p:nvPr/>
          </p:nvPicPr>
          <p:blipFill>
            <a:blip r:embed="rId8" cstate="print"/>
            <a:stretch>
              <a:fillRect/>
            </a:stretch>
          </p:blipFill>
          <p:spPr>
            <a:xfrm>
              <a:off x="381000" y="3732657"/>
              <a:ext cx="4114800" cy="20265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5" name="TextBox 24"/>
            <p:cNvSpPr txBox="1"/>
            <p:nvPr/>
          </p:nvSpPr>
          <p:spPr>
            <a:xfrm>
              <a:off x="4724400" y="4800600"/>
              <a:ext cx="4419600" cy="187743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dirty="0" smtClean="0"/>
                <a:t>Calling a Function</a:t>
              </a:r>
            </a:p>
            <a:p>
              <a:pPr algn="just"/>
              <a:r>
                <a:rPr lang="en-US" sz="1600" dirty="0" smtClean="0"/>
                <a:t>To call a function, we simply need to pass the required parameters along with the function name, and if the function returns a value, then you can store the returned value.</a:t>
              </a:r>
            </a:p>
            <a:p>
              <a:pPr algn="just"/>
              <a:r>
                <a:rPr lang="en-US" sz="1600" dirty="0" smtClean="0"/>
                <a:t>Function name(parameter list);</a:t>
              </a:r>
            </a:p>
            <a:p>
              <a:endParaRPr lang="en-US" dirty="0" smtClean="0"/>
            </a:p>
          </p:txBody>
        </p:sp>
      </p:grpSp>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66800" y="2362200"/>
            <a:ext cx="26670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Actual argument</a:t>
            </a:r>
            <a:endParaRPr lang="en-US" dirty="0"/>
          </a:p>
        </p:txBody>
      </p:sp>
      <p:sp>
        <p:nvSpPr>
          <p:cNvPr id="4" name="Rectangle 3"/>
          <p:cNvSpPr/>
          <p:nvPr/>
        </p:nvSpPr>
        <p:spPr>
          <a:xfrm>
            <a:off x="914400" y="3505200"/>
            <a:ext cx="28194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Formal Argument</a:t>
            </a:r>
            <a:endParaRPr lang="en-US" dirty="0"/>
          </a:p>
        </p:txBody>
      </p:sp>
      <p:grpSp>
        <p:nvGrpSpPr>
          <p:cNvPr id="18" name="Group 17"/>
          <p:cNvGrpSpPr/>
          <p:nvPr/>
        </p:nvGrpSpPr>
        <p:grpSpPr>
          <a:xfrm>
            <a:off x="0" y="1"/>
            <a:ext cx="8991600" cy="6553199"/>
            <a:chOff x="0" y="1"/>
            <a:chExt cx="8991600" cy="6553199"/>
          </a:xfrm>
        </p:grpSpPr>
        <p:pic>
          <p:nvPicPr>
            <p:cNvPr id="10" name="Picture 2"/>
            <p:cNvPicPr>
              <a:picLocks noChangeAspect="1" noChangeArrowheads="1"/>
            </p:cNvPicPr>
            <p:nvPr/>
          </p:nvPicPr>
          <p:blipFill>
            <a:blip r:embed="rId3"/>
            <a:srcRect/>
            <a:stretch>
              <a:fillRect/>
            </a:stretch>
          </p:blipFill>
          <p:spPr bwMode="auto">
            <a:xfrm>
              <a:off x="4419600" y="2057400"/>
              <a:ext cx="4495800" cy="4495800"/>
            </a:xfrm>
            <a:prstGeom prst="rect">
              <a:avLst/>
            </a:prstGeom>
            <a:noFill/>
            <a:ln w="9525">
              <a:noFill/>
              <a:miter lim="800000"/>
              <a:headEnd/>
              <a:tailEnd/>
            </a:ln>
            <a:effectLst/>
          </p:spPr>
        </p:pic>
        <p:grpSp>
          <p:nvGrpSpPr>
            <p:cNvPr id="12" name="Group 11"/>
            <p:cNvGrpSpPr/>
            <p:nvPr/>
          </p:nvGrpSpPr>
          <p:grpSpPr>
            <a:xfrm>
              <a:off x="0" y="1"/>
              <a:ext cx="8991600" cy="6543674"/>
              <a:chOff x="0" y="1"/>
              <a:chExt cx="8991600" cy="6543674"/>
            </a:xfrm>
          </p:grpSpPr>
          <p:sp>
            <p:nvSpPr>
              <p:cNvPr id="2" name="Content Placeholder 3"/>
              <p:cNvSpPr txBox="1">
                <a:spLocks/>
              </p:cNvSpPr>
              <p:nvPr/>
            </p:nvSpPr>
            <p:spPr>
              <a:xfrm>
                <a:off x="0" y="1"/>
                <a:ext cx="4267200" cy="4690515"/>
              </a:xfrm>
              <a:prstGeom prst="rect">
                <a:avLst/>
              </a:prstGeom>
              <a:effectLst>
                <a:innerShdw blurRad="63500" dist="50800" dir="16200000">
                  <a:prstClr val="black">
                    <a:alpha val="50000"/>
                  </a:prstClr>
                </a:innerShdw>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MY" sz="1600" b="0" i="0" u="none" strike="noStrike" kern="1200" cap="none" spc="0" normalizeH="0" baseline="0" noProof="0" dirty="0" smtClean="0">
                    <a:ln>
                      <a:noFill/>
                    </a:ln>
                    <a:solidFill>
                      <a:schemeClr val="dk1"/>
                    </a:solidFill>
                    <a:effectLst/>
                    <a:uLnTx/>
                    <a:uFillTx/>
                    <a:latin typeface="Berlin Sans FB" pitchFamily="34" charset="0"/>
                    <a:ea typeface="+mn-ea"/>
                    <a:cs typeface="+mn-cs"/>
                  </a:rPr>
                  <a:t>#include &lt;</a:t>
                </a:r>
                <a:r>
                  <a:rPr kumimoji="0" lang="en-MY" sz="1600" b="0" i="0" u="none" strike="noStrike" kern="1200" cap="none" spc="0" normalizeH="0" baseline="0" noProof="0" dirty="0" err="1" smtClean="0">
                    <a:ln>
                      <a:noFill/>
                    </a:ln>
                    <a:solidFill>
                      <a:schemeClr val="dk1"/>
                    </a:solidFill>
                    <a:effectLst/>
                    <a:uLnTx/>
                    <a:uFillTx/>
                    <a:latin typeface="Berlin Sans FB" pitchFamily="34" charset="0"/>
                    <a:ea typeface="+mn-ea"/>
                    <a:cs typeface="+mn-cs"/>
                  </a:rPr>
                  <a:t>stdio.h</a:t>
                </a:r>
                <a:r>
                  <a:rPr kumimoji="0" lang="en-MY" sz="1600" b="0" i="0" u="none" strike="noStrike" kern="1200" cap="none" spc="0" normalizeH="0" baseline="0" noProof="0" dirty="0" smtClean="0">
                    <a:ln>
                      <a:noFill/>
                    </a:ln>
                    <a:solidFill>
                      <a:schemeClr val="dk1"/>
                    </a:solidFill>
                    <a:effectLst/>
                    <a:uLnTx/>
                    <a:uFillTx/>
                    <a:latin typeface="Berlin Sans FB" pitchFamily="34" charset="0"/>
                    <a:ea typeface="+mn-ea"/>
                    <a:cs typeface="+mn-cs"/>
                  </a:rPr>
                  <a:t>&gt;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MY" sz="1600" b="0" i="0" u="none" strike="noStrike" kern="1200" cap="none" spc="0" normalizeH="0" baseline="0" noProof="0" dirty="0" err="1" smtClean="0">
                    <a:ln>
                      <a:noFill/>
                    </a:ln>
                    <a:solidFill>
                      <a:schemeClr val="dk1"/>
                    </a:solidFill>
                    <a:effectLst/>
                    <a:uLnTx/>
                    <a:uFillTx/>
                    <a:latin typeface="Berlin Sans FB" pitchFamily="34" charset="0"/>
                    <a:ea typeface="+mn-ea"/>
                    <a:cs typeface="+mn-cs"/>
                  </a:rPr>
                  <a:t>int</a:t>
                </a:r>
                <a:r>
                  <a:rPr kumimoji="0" lang="en-MY" sz="1600" b="0" i="0" u="none" strike="noStrike" kern="1200" cap="none" spc="0" normalizeH="0" baseline="0" noProof="0" dirty="0" smtClean="0">
                    <a:ln>
                      <a:noFill/>
                    </a:ln>
                    <a:solidFill>
                      <a:schemeClr val="dk1"/>
                    </a:solidFill>
                    <a:effectLst/>
                    <a:uLnTx/>
                    <a:uFillTx/>
                    <a:latin typeface="Berlin Sans FB" pitchFamily="34" charset="0"/>
                    <a:ea typeface="+mn-ea"/>
                    <a:cs typeface="+mn-cs"/>
                  </a:rPr>
                  <a:t> sum(</a:t>
                </a:r>
                <a:r>
                  <a:rPr kumimoji="0" lang="en-MY" sz="1600" b="0" i="0" u="none" strike="noStrike" kern="1200" cap="none" spc="0" normalizeH="0" baseline="0" noProof="0" dirty="0" err="1" smtClean="0">
                    <a:ln>
                      <a:noFill/>
                    </a:ln>
                    <a:solidFill>
                      <a:schemeClr val="dk1"/>
                    </a:solidFill>
                    <a:effectLst/>
                    <a:uLnTx/>
                    <a:uFillTx/>
                    <a:latin typeface="Berlin Sans FB" pitchFamily="34" charset="0"/>
                    <a:ea typeface="+mn-ea"/>
                    <a:cs typeface="+mn-cs"/>
                  </a:rPr>
                  <a:t>int</a:t>
                </a:r>
                <a:r>
                  <a:rPr kumimoji="0" lang="en-MY" sz="1600" b="0" i="0" u="none" strike="noStrike" kern="1200" cap="none" spc="0" normalizeH="0" baseline="0" noProof="0" dirty="0" smtClean="0">
                    <a:ln>
                      <a:noFill/>
                    </a:ln>
                    <a:solidFill>
                      <a:schemeClr val="dk1"/>
                    </a:solidFill>
                    <a:effectLst/>
                    <a:uLnTx/>
                    <a:uFillTx/>
                    <a:latin typeface="Berlin Sans FB" pitchFamily="34" charset="0"/>
                    <a:ea typeface="+mn-ea"/>
                    <a:cs typeface="+mn-cs"/>
                  </a:rPr>
                  <a:t> , </a:t>
                </a:r>
                <a:r>
                  <a:rPr kumimoji="0" lang="en-MY" sz="1600" b="0" i="0" u="none" strike="noStrike" kern="1200" cap="none" spc="0" normalizeH="0" baseline="0" noProof="0" dirty="0" err="1" smtClean="0">
                    <a:ln>
                      <a:noFill/>
                    </a:ln>
                    <a:solidFill>
                      <a:schemeClr val="dk1"/>
                    </a:solidFill>
                    <a:effectLst/>
                    <a:uLnTx/>
                    <a:uFillTx/>
                    <a:latin typeface="Berlin Sans FB" pitchFamily="34" charset="0"/>
                    <a:ea typeface="+mn-ea"/>
                    <a:cs typeface="+mn-cs"/>
                  </a:rPr>
                  <a:t>int</a:t>
                </a:r>
                <a:r>
                  <a:rPr kumimoji="0" lang="en-MY" sz="1400" b="0" i="0" u="none" strike="noStrike" kern="1200" cap="none" spc="0" normalizeH="0" baseline="0" noProof="0" dirty="0" smtClean="0">
                    <a:ln>
                      <a:noFill/>
                    </a:ln>
                    <a:solidFill>
                      <a:schemeClr val="dk1"/>
                    </a:solidFill>
                    <a:effectLst/>
                    <a:uLnTx/>
                    <a:uFillTx/>
                    <a:latin typeface="Berlin Sans FB" pitchFamily="34" charset="0"/>
                    <a:ea typeface="+mn-ea"/>
                    <a:cs typeface="+mn-cs"/>
                  </a:rPr>
                  <a:t>);  </a:t>
                </a:r>
                <a:r>
                  <a:rPr kumimoji="0" lang="en-MY" sz="1400" b="1" i="0" u="none" strike="noStrike" kern="1200" cap="none" spc="0" normalizeH="0" baseline="0" noProof="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Berlin Sans FB" pitchFamily="34" charset="0"/>
                    <a:ea typeface="+mn-ea"/>
                    <a:cs typeface="+mn-cs"/>
                  </a:rPr>
                  <a:t>/* Function Declaration*/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MY" sz="1600" b="0" i="0" u="none" strike="noStrike" kern="1200" cap="none" spc="0" normalizeH="0" baseline="0" noProof="0" dirty="0" smtClean="0">
                    <a:ln>
                      <a:noFill/>
                    </a:ln>
                    <a:solidFill>
                      <a:schemeClr val="dk1"/>
                    </a:solidFill>
                    <a:effectLst/>
                    <a:uLnTx/>
                    <a:uFillTx/>
                    <a:latin typeface="Berlin Sans FB" pitchFamily="34" charset="0"/>
                    <a:ea typeface="+mn-ea"/>
                    <a:cs typeface="+mn-cs"/>
                  </a:rPr>
                  <a:t>void main( void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MY" sz="1600" b="0" i="0" u="none" strike="noStrike" kern="1200" cap="none" spc="0" normalizeH="0" baseline="0" noProof="0" dirty="0" smtClean="0">
                    <a:ln>
                      <a:noFill/>
                    </a:ln>
                    <a:solidFill>
                      <a:schemeClr val="dk1"/>
                    </a:solidFill>
                    <a:effectLst/>
                    <a:uLnTx/>
                    <a:uFillTx/>
                    <a:latin typeface="Berlin Sans FB" pitchFamily="34" charset="0"/>
                    <a:ea typeface="+mn-ea"/>
                    <a:cs typeface="+mn-cs"/>
                  </a:rPr>
                  <a:t>   {  </a:t>
                </a:r>
                <a:r>
                  <a:rPr kumimoji="0" lang="en-MY" sz="1600" b="0" i="0" u="none" strike="noStrike" kern="1200" cap="none" spc="0" normalizeH="0" baseline="0" noProof="0" dirty="0" err="1" smtClean="0">
                    <a:ln>
                      <a:noFill/>
                    </a:ln>
                    <a:solidFill>
                      <a:schemeClr val="dk1"/>
                    </a:solidFill>
                    <a:effectLst/>
                    <a:uLnTx/>
                    <a:uFillTx/>
                    <a:latin typeface="Berlin Sans FB" pitchFamily="34" charset="0"/>
                    <a:ea typeface="+mn-ea"/>
                    <a:cs typeface="+mn-cs"/>
                  </a:rPr>
                  <a:t>int</a:t>
                </a:r>
                <a:r>
                  <a:rPr kumimoji="0" lang="en-MY" sz="1600" b="0" i="0" u="none" strike="noStrike" kern="1200" cap="none" spc="0" normalizeH="0" baseline="0" noProof="0" dirty="0" smtClean="0">
                    <a:ln>
                      <a:noFill/>
                    </a:ln>
                    <a:solidFill>
                      <a:schemeClr val="dk1"/>
                    </a:solidFill>
                    <a:effectLst/>
                    <a:uLnTx/>
                    <a:uFillTx/>
                    <a:latin typeface="Berlin Sans FB" pitchFamily="34" charset="0"/>
                    <a:ea typeface="+mn-ea"/>
                    <a:cs typeface="+mn-cs"/>
                  </a:rPr>
                  <a:t> s, x, 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MY" sz="1600" b="0" i="0" u="none" strike="noStrike" kern="1200" cap="none" spc="0" normalizeH="0" baseline="0" noProof="0" dirty="0" smtClean="0">
                    <a:ln>
                      <a:noFill/>
                    </a:ln>
                    <a:solidFill>
                      <a:schemeClr val="dk1"/>
                    </a:solidFill>
                    <a:effectLst/>
                    <a:uLnTx/>
                    <a:uFillTx/>
                    <a:latin typeface="Berlin Sans FB" pitchFamily="34" charset="0"/>
                    <a:ea typeface="+mn-ea"/>
                    <a:cs typeface="+mn-cs"/>
                  </a:rPr>
                  <a:t>  </a:t>
                </a:r>
                <a:r>
                  <a:rPr kumimoji="0" lang="en-MY" sz="1600" b="0" i="0" u="none" strike="noStrike" kern="1200" cap="none" spc="0" normalizeH="0" baseline="0" noProof="0" dirty="0" err="1" smtClean="0">
                    <a:ln>
                      <a:noFill/>
                    </a:ln>
                    <a:solidFill>
                      <a:schemeClr val="dk1"/>
                    </a:solidFill>
                    <a:effectLst/>
                    <a:uLnTx/>
                    <a:uFillTx/>
                    <a:latin typeface="Berlin Sans FB" pitchFamily="34" charset="0"/>
                    <a:ea typeface="+mn-ea"/>
                    <a:cs typeface="+mn-cs"/>
                  </a:rPr>
                  <a:t>printf</a:t>
                </a:r>
                <a:r>
                  <a:rPr kumimoji="0" lang="en-MY" sz="1600" b="0" i="0" u="none" strike="noStrike" kern="1200" cap="none" spc="0" normalizeH="0" baseline="0" noProof="0" dirty="0" smtClean="0">
                    <a:ln>
                      <a:noFill/>
                    </a:ln>
                    <a:solidFill>
                      <a:schemeClr val="dk1"/>
                    </a:solidFill>
                    <a:effectLst/>
                    <a:uLnTx/>
                    <a:uFillTx/>
                    <a:latin typeface="Berlin Sans FB" pitchFamily="34" charset="0"/>
                    <a:ea typeface="+mn-ea"/>
                    <a:cs typeface="+mn-cs"/>
                  </a:rPr>
                  <a:t>(“Enter any two integer value: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MY" sz="1600" b="0" i="0" u="none" strike="noStrike" kern="1200" cap="none" spc="0" normalizeH="0" baseline="0" noProof="0" dirty="0" smtClean="0">
                    <a:ln>
                      <a:noFill/>
                    </a:ln>
                    <a:solidFill>
                      <a:schemeClr val="dk1"/>
                    </a:solidFill>
                    <a:effectLst/>
                    <a:uLnTx/>
                    <a:uFillTx/>
                    <a:latin typeface="Berlin Sans FB" pitchFamily="34" charset="0"/>
                    <a:ea typeface="+mn-ea"/>
                    <a:cs typeface="+mn-cs"/>
                  </a:rPr>
                  <a:t>   </a:t>
                </a:r>
                <a:r>
                  <a:rPr kumimoji="0" lang="en-MY" sz="1600" b="0" i="0" u="none" strike="noStrike" kern="1200" cap="none" spc="0" normalizeH="0" baseline="0" noProof="0" dirty="0" err="1" smtClean="0">
                    <a:ln>
                      <a:noFill/>
                    </a:ln>
                    <a:solidFill>
                      <a:schemeClr val="dk1"/>
                    </a:solidFill>
                    <a:effectLst/>
                    <a:uLnTx/>
                    <a:uFillTx/>
                    <a:latin typeface="Berlin Sans FB" pitchFamily="34" charset="0"/>
                    <a:ea typeface="+mn-ea"/>
                    <a:cs typeface="+mn-cs"/>
                  </a:rPr>
                  <a:t>scanf</a:t>
                </a:r>
                <a:r>
                  <a:rPr kumimoji="0" lang="en-MY" sz="1600" b="0" i="0" u="none" strike="noStrike" kern="1200" cap="none" spc="0" normalizeH="0" baseline="0" noProof="0" dirty="0" smtClean="0">
                    <a:ln>
                      <a:noFill/>
                    </a:ln>
                    <a:solidFill>
                      <a:schemeClr val="dk1"/>
                    </a:solidFill>
                    <a:effectLst/>
                    <a:uLnTx/>
                    <a:uFillTx/>
                    <a:latin typeface="Berlin Sans FB" pitchFamily="34" charset="0"/>
                    <a:ea typeface="+mn-ea"/>
                    <a:cs typeface="+mn-cs"/>
                  </a:rPr>
                  <a:t>(“%d %d”, &amp;x, &amp;y);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MY" sz="1600" dirty="0" smtClean="0">
                    <a:latin typeface="Berlin Sans FB" pitchFamily="34" charset="0"/>
                  </a:rPr>
                  <a:t>                  </a:t>
                </a:r>
                <a:endParaRPr kumimoji="0" lang="en-MY" sz="1600" b="0" i="0" u="none" strike="noStrike" kern="1200" cap="none" spc="0" normalizeH="0" baseline="0" noProof="0" dirty="0" smtClean="0">
                  <a:ln>
                    <a:noFill/>
                  </a:ln>
                  <a:solidFill>
                    <a:schemeClr val="dk1"/>
                  </a:solidFill>
                  <a:effectLst/>
                  <a:uLnTx/>
                  <a:uFillTx/>
                  <a:latin typeface="Berlin Sans FB"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MY" sz="1600" b="0" i="0" u="none" strike="noStrike" kern="1200" cap="none" spc="0" normalizeH="0" baseline="0" noProof="0" dirty="0" smtClean="0">
                    <a:ln>
                      <a:noFill/>
                    </a:ln>
                    <a:solidFill>
                      <a:schemeClr val="dk1"/>
                    </a:solidFill>
                    <a:effectLst/>
                    <a:uLnTx/>
                    <a:uFillTx/>
                    <a:latin typeface="Berlin Sans FB" pitchFamily="34" charset="0"/>
                    <a:ea typeface="+mn-ea"/>
                    <a:cs typeface="+mn-cs"/>
                  </a:rPr>
                  <a:t>   s = sum(</a:t>
                </a:r>
                <a:r>
                  <a:rPr kumimoji="0" lang="en-MY" sz="1600" b="0" i="0" u="none" strike="noStrike" kern="1200" cap="none" spc="0" normalizeH="0" baseline="0" noProof="0" dirty="0" err="1" smtClean="0">
                    <a:ln>
                      <a:noFill/>
                    </a:ln>
                    <a:solidFill>
                      <a:schemeClr val="dk1"/>
                    </a:solidFill>
                    <a:effectLst/>
                    <a:uLnTx/>
                    <a:uFillTx/>
                    <a:latin typeface="Berlin Sans FB" pitchFamily="34" charset="0"/>
                    <a:ea typeface="+mn-ea"/>
                    <a:cs typeface="+mn-cs"/>
                  </a:rPr>
                  <a:t>x,y</a:t>
                </a:r>
                <a:r>
                  <a:rPr kumimoji="0" lang="en-MY" sz="1600" b="0" i="0" u="none" strike="noStrike" kern="1200" cap="none" spc="0" normalizeH="0" baseline="0" noProof="0" dirty="0" smtClean="0">
                    <a:ln>
                      <a:noFill/>
                    </a:ln>
                    <a:solidFill>
                      <a:schemeClr val="dk1"/>
                    </a:solidFill>
                    <a:effectLst/>
                    <a:uLnTx/>
                    <a:uFillTx/>
                    <a:latin typeface="Berlin Sans FB" pitchFamily="34" charset="0"/>
                    <a:ea typeface="+mn-ea"/>
                    <a:cs typeface="+mn-cs"/>
                  </a:rPr>
                  <a:t>);</a:t>
                </a:r>
                <a:r>
                  <a:rPr kumimoji="0" lang="en-MY" sz="1600" b="0" i="0" u="none" strike="noStrike" kern="1200" cap="none" spc="0" normalizeH="0" baseline="0" noProof="0" dirty="0" smtClean="0">
                    <a:ln>
                      <a:noFill/>
                    </a:ln>
                    <a:solidFill>
                      <a:srgbClr val="F79646">
                        <a:lumMod val="50000"/>
                      </a:srgbClr>
                    </a:solidFill>
                    <a:effectLst/>
                    <a:uLnTx/>
                    <a:uFillTx/>
                    <a:latin typeface="Berlin Sans FB" pitchFamily="34" charset="0"/>
                    <a:ea typeface="+mn-ea"/>
                    <a:cs typeface="+mn-cs"/>
                  </a:rPr>
                  <a:t>   </a:t>
                </a:r>
                <a:r>
                  <a:rPr kumimoji="0" lang="en-MY" sz="1400" b="1" i="0" u="none" strike="noStrike" kern="1200" cap="none" spc="0" normalizeH="0" baseline="0" noProof="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Berlin Sans FB" pitchFamily="34" charset="0"/>
                    <a:ea typeface="+mn-ea"/>
                    <a:cs typeface="+mn-cs"/>
                  </a:rPr>
                  <a:t>/* Function Call*/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MY" sz="1600" b="0" i="0" u="none" strike="noStrike" kern="1200" cap="none" spc="0" normalizeH="0" baseline="0" noProof="0" dirty="0" smtClean="0">
                    <a:ln>
                      <a:noFill/>
                    </a:ln>
                    <a:solidFill>
                      <a:schemeClr val="dk1"/>
                    </a:solidFill>
                    <a:effectLst/>
                    <a:uLnTx/>
                    <a:uFillTx/>
                    <a:latin typeface="Berlin Sans FB" pitchFamily="34" charset="0"/>
                    <a:ea typeface="+mn-ea"/>
                    <a:cs typeface="+mn-cs"/>
                  </a:rPr>
                  <a:t>   </a:t>
                </a:r>
                <a:r>
                  <a:rPr kumimoji="0" lang="en-MY" sz="1600" b="0" i="0" u="none" strike="noStrike" kern="1200" cap="none" spc="0" normalizeH="0" baseline="0" noProof="0" dirty="0" err="1" smtClean="0">
                    <a:ln>
                      <a:noFill/>
                    </a:ln>
                    <a:solidFill>
                      <a:schemeClr val="dk1"/>
                    </a:solidFill>
                    <a:effectLst/>
                    <a:uLnTx/>
                    <a:uFillTx/>
                    <a:latin typeface="Berlin Sans FB" pitchFamily="34" charset="0"/>
                    <a:ea typeface="+mn-ea"/>
                    <a:cs typeface="+mn-cs"/>
                  </a:rPr>
                  <a:t>printf</a:t>
                </a:r>
                <a:r>
                  <a:rPr kumimoji="0" lang="en-MY" sz="1600" b="0" i="0" u="none" strike="noStrike" kern="1200" cap="none" spc="0" normalizeH="0" baseline="0" noProof="0" dirty="0" smtClean="0">
                    <a:ln>
                      <a:noFill/>
                    </a:ln>
                    <a:solidFill>
                      <a:schemeClr val="dk1"/>
                    </a:solidFill>
                    <a:effectLst/>
                    <a:uLnTx/>
                    <a:uFillTx/>
                    <a:latin typeface="Berlin Sans FB" pitchFamily="34" charset="0"/>
                    <a:ea typeface="+mn-ea"/>
                    <a:cs typeface="+mn-cs"/>
                  </a:rPr>
                  <a:t>(“\</a:t>
                </a:r>
                <a:r>
                  <a:rPr kumimoji="0" lang="en-MY" sz="1600" b="0" i="0" u="none" strike="noStrike" kern="1200" cap="none" spc="0" normalizeH="0" baseline="0" noProof="0" dirty="0" err="1" smtClean="0">
                    <a:ln>
                      <a:noFill/>
                    </a:ln>
                    <a:solidFill>
                      <a:schemeClr val="dk1"/>
                    </a:solidFill>
                    <a:effectLst/>
                    <a:uLnTx/>
                    <a:uFillTx/>
                    <a:latin typeface="Berlin Sans FB" pitchFamily="34" charset="0"/>
                    <a:ea typeface="+mn-ea"/>
                    <a:cs typeface="+mn-cs"/>
                  </a:rPr>
                  <a:t>nThe</a:t>
                </a:r>
                <a:r>
                  <a:rPr kumimoji="0" lang="en-MY" sz="1600" b="0" i="0" u="none" strike="noStrike" kern="1200" cap="none" spc="0" normalizeH="0" baseline="0" noProof="0" dirty="0" smtClean="0">
                    <a:ln>
                      <a:noFill/>
                    </a:ln>
                    <a:solidFill>
                      <a:schemeClr val="dk1"/>
                    </a:solidFill>
                    <a:effectLst/>
                    <a:uLnTx/>
                    <a:uFillTx/>
                    <a:latin typeface="Berlin Sans FB" pitchFamily="34" charset="0"/>
                    <a:ea typeface="+mn-ea"/>
                    <a:cs typeface="+mn-cs"/>
                  </a:rPr>
                  <a:t> </a:t>
                </a:r>
                <a:r>
                  <a:rPr lang="en-MY" sz="1600" dirty="0" smtClean="0">
                    <a:latin typeface="Berlin Sans FB" pitchFamily="34" charset="0"/>
                  </a:rPr>
                  <a:t>sum</a:t>
                </a:r>
                <a:r>
                  <a:rPr kumimoji="0" lang="en-MY" sz="1600" b="0" i="0" u="none" strike="noStrike" kern="1200" cap="none" spc="0" normalizeH="0" baseline="0" noProof="0" dirty="0" smtClean="0">
                    <a:ln>
                      <a:noFill/>
                    </a:ln>
                    <a:solidFill>
                      <a:schemeClr val="dk1"/>
                    </a:solidFill>
                    <a:effectLst/>
                    <a:uLnTx/>
                    <a:uFillTx/>
                    <a:latin typeface="Berlin Sans FB" pitchFamily="34" charset="0"/>
                    <a:ea typeface="+mn-ea"/>
                    <a:cs typeface="+mn-cs"/>
                  </a:rPr>
                  <a:t> of numbers = %d ”,s);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MY" sz="1600" dirty="0" smtClean="0">
                    <a:latin typeface="Berlin Sans FB" pitchFamily="34" charset="0"/>
                  </a:rPr>
                  <a:t>     </a:t>
                </a:r>
                <a:r>
                  <a:rPr kumimoji="0" lang="en-MY" sz="1600" b="0" i="0" u="none" strike="noStrike" kern="1200" cap="none" spc="0" normalizeH="0" baseline="0" noProof="0" dirty="0" smtClean="0">
                    <a:ln>
                      <a:noFill/>
                    </a:ln>
                    <a:solidFill>
                      <a:schemeClr val="dk1"/>
                    </a:solidFill>
                    <a:effectLst/>
                    <a:uLnTx/>
                    <a:uFillTx/>
                    <a:latin typeface="Berlin Sans FB" pitchFamily="34" charset="0"/>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MY" sz="1600" b="0" i="0" u="none" strike="noStrike" kern="1200" cap="none" spc="0" normalizeH="0" baseline="0" noProof="0" dirty="0" smtClean="0">
                    <a:ln>
                      <a:noFill/>
                    </a:ln>
                    <a:solidFill>
                      <a:schemeClr val="dk1"/>
                    </a:solidFill>
                    <a:effectLst/>
                    <a:uLnTx/>
                    <a:uFillTx/>
                    <a:latin typeface="Berlin Sans FB" pitchFamily="34" charset="0"/>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MY" sz="1600" b="0" i="0" u="none" strike="noStrike" kern="1200" cap="none" spc="0" normalizeH="0" baseline="0" noProof="0" dirty="0" smtClean="0">
                    <a:ln>
                      <a:noFill/>
                    </a:ln>
                    <a:solidFill>
                      <a:schemeClr val="dk1"/>
                    </a:solidFill>
                    <a:effectLst/>
                    <a:uLnTx/>
                    <a:uFillTx/>
                    <a:latin typeface="Berlin Sans FB" pitchFamily="34" charset="0"/>
                    <a:ea typeface="+mn-ea"/>
                    <a:cs typeface="+mn-cs"/>
                  </a:rPr>
                  <a:t>        </a:t>
                </a:r>
                <a:r>
                  <a:rPr kumimoji="0" lang="en-MY" sz="1600" b="0" i="0" u="none" strike="noStrike" kern="1200" cap="none" spc="0" normalizeH="0" baseline="0" noProof="0" dirty="0" err="1" smtClean="0">
                    <a:ln>
                      <a:noFill/>
                    </a:ln>
                    <a:solidFill>
                      <a:schemeClr val="dk1"/>
                    </a:solidFill>
                    <a:effectLst/>
                    <a:uLnTx/>
                    <a:uFillTx/>
                    <a:latin typeface="Berlin Sans FB" pitchFamily="34" charset="0"/>
                    <a:ea typeface="+mn-ea"/>
                    <a:cs typeface="+mn-cs"/>
                  </a:rPr>
                  <a:t>int</a:t>
                </a:r>
                <a:r>
                  <a:rPr kumimoji="0" lang="en-MY" sz="1600" b="0" i="0" u="none" strike="noStrike" kern="1200" cap="none" spc="0" normalizeH="0" baseline="0" noProof="0" dirty="0" smtClean="0">
                    <a:ln>
                      <a:noFill/>
                    </a:ln>
                    <a:solidFill>
                      <a:schemeClr val="dk1"/>
                    </a:solidFill>
                    <a:effectLst/>
                    <a:uLnTx/>
                    <a:uFillTx/>
                    <a:latin typeface="Berlin Sans FB" pitchFamily="34" charset="0"/>
                    <a:ea typeface="+mn-ea"/>
                    <a:cs typeface="+mn-cs"/>
                  </a:rPr>
                  <a:t> sum(</a:t>
                </a:r>
                <a:r>
                  <a:rPr kumimoji="0" lang="en-MY" sz="1600" b="0" i="0" u="none" strike="noStrike" kern="1200" cap="none" spc="0" normalizeH="0" baseline="0" noProof="0" dirty="0" err="1" smtClean="0">
                    <a:ln>
                      <a:noFill/>
                    </a:ln>
                    <a:solidFill>
                      <a:schemeClr val="dk1"/>
                    </a:solidFill>
                    <a:effectLst/>
                    <a:uLnTx/>
                    <a:uFillTx/>
                    <a:latin typeface="Berlin Sans FB" pitchFamily="34" charset="0"/>
                    <a:ea typeface="+mn-ea"/>
                    <a:cs typeface="+mn-cs"/>
                  </a:rPr>
                  <a:t>int</a:t>
                </a:r>
                <a:r>
                  <a:rPr kumimoji="0" lang="en-MY" sz="1600" b="0" i="0" u="none" strike="noStrike" kern="1200" cap="none" spc="0" normalizeH="0" baseline="0" noProof="0" dirty="0" smtClean="0">
                    <a:ln>
                      <a:noFill/>
                    </a:ln>
                    <a:solidFill>
                      <a:schemeClr val="dk1"/>
                    </a:solidFill>
                    <a:effectLst/>
                    <a:uLnTx/>
                    <a:uFillTx/>
                    <a:latin typeface="Berlin Sans FB" pitchFamily="34" charset="0"/>
                    <a:ea typeface="+mn-ea"/>
                    <a:cs typeface="+mn-cs"/>
                  </a:rPr>
                  <a:t> a , </a:t>
                </a:r>
                <a:r>
                  <a:rPr kumimoji="0" lang="en-MY" sz="1600" b="0" i="0" u="none" strike="noStrike" kern="1200" cap="none" spc="0" normalizeH="0" baseline="0" noProof="0" dirty="0" err="1" smtClean="0">
                    <a:ln>
                      <a:noFill/>
                    </a:ln>
                    <a:solidFill>
                      <a:schemeClr val="dk1"/>
                    </a:solidFill>
                    <a:effectLst/>
                    <a:uLnTx/>
                    <a:uFillTx/>
                    <a:latin typeface="Berlin Sans FB" pitchFamily="34" charset="0"/>
                    <a:ea typeface="+mn-ea"/>
                    <a:cs typeface="+mn-cs"/>
                  </a:rPr>
                  <a:t>int</a:t>
                </a:r>
                <a:r>
                  <a:rPr kumimoji="0" lang="en-MY" sz="1600" b="0" i="0" u="none" strike="noStrike" kern="1200" cap="none" spc="0" normalizeH="0" baseline="0" noProof="0" dirty="0" smtClean="0">
                    <a:ln>
                      <a:noFill/>
                    </a:ln>
                    <a:solidFill>
                      <a:schemeClr val="dk1"/>
                    </a:solidFill>
                    <a:effectLst/>
                    <a:uLnTx/>
                    <a:uFillTx/>
                    <a:latin typeface="Berlin Sans FB" pitchFamily="34" charset="0"/>
                    <a:ea typeface="+mn-ea"/>
                    <a:cs typeface="+mn-cs"/>
                  </a:rPr>
                  <a:t> b)  </a:t>
                </a:r>
                <a:r>
                  <a:rPr kumimoji="0" lang="en-MY" sz="1400" b="1" i="0" u="none" strike="noStrike" kern="1200" cap="none" spc="0" normalizeH="0" baseline="0" noProof="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Berlin Sans FB" pitchFamily="34" charset="0"/>
                    <a:ea typeface="+mn-ea"/>
                    <a:cs typeface="+mn-cs"/>
                  </a:rPr>
                  <a:t>/* Function Definition*/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MY" sz="1600" b="0" i="0" u="none" strike="noStrike" kern="1200" cap="none" spc="0" normalizeH="0" baseline="0" noProof="0" dirty="0" smtClean="0">
                    <a:ln>
                      <a:noFill/>
                    </a:ln>
                    <a:solidFill>
                      <a:schemeClr val="dk1"/>
                    </a:solidFill>
                    <a:effectLst/>
                    <a:uLnTx/>
                    <a:uFillTx/>
                    <a:latin typeface="Berlin Sans FB" pitchFamily="34" charset="0"/>
                    <a:ea typeface="+mn-ea"/>
                    <a:cs typeface="+mn-cs"/>
                  </a:rPr>
                  <a:t>     {      </a:t>
                </a:r>
                <a:r>
                  <a:rPr kumimoji="0" lang="en-MY" sz="1600" b="0" i="0" u="none" strike="noStrike" kern="1200" cap="none" spc="0" normalizeH="0" baseline="0" noProof="0" dirty="0" err="1" smtClean="0">
                    <a:ln>
                      <a:noFill/>
                    </a:ln>
                    <a:solidFill>
                      <a:schemeClr val="dk1"/>
                    </a:solidFill>
                    <a:effectLst/>
                    <a:uLnTx/>
                    <a:uFillTx/>
                    <a:latin typeface="Berlin Sans FB" pitchFamily="34" charset="0"/>
                    <a:ea typeface="+mn-ea"/>
                    <a:cs typeface="+mn-cs"/>
                  </a:rPr>
                  <a:t>int</a:t>
                </a:r>
                <a:r>
                  <a:rPr kumimoji="0" lang="en-MY" sz="1600" b="0" i="0" u="none" strike="noStrike" kern="1200" cap="none" spc="0" normalizeH="0" baseline="0" noProof="0" dirty="0" smtClean="0">
                    <a:ln>
                      <a:noFill/>
                    </a:ln>
                    <a:solidFill>
                      <a:schemeClr val="dk1"/>
                    </a:solidFill>
                    <a:effectLst/>
                    <a:uLnTx/>
                    <a:uFillTx/>
                    <a:latin typeface="Berlin Sans FB" pitchFamily="34" charset="0"/>
                    <a:ea typeface="+mn-ea"/>
                    <a:cs typeface="+mn-cs"/>
                  </a:rPr>
                  <a:t> c;</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MY" sz="1600" b="0" i="0" u="none" strike="noStrike" kern="1200" cap="none" spc="0" normalizeH="0" baseline="0" noProof="0" dirty="0" smtClean="0">
                    <a:ln>
                      <a:noFill/>
                    </a:ln>
                    <a:solidFill>
                      <a:schemeClr val="dk1"/>
                    </a:solidFill>
                    <a:effectLst/>
                    <a:uLnTx/>
                    <a:uFillTx/>
                    <a:latin typeface="Berlin Sans FB" pitchFamily="34" charset="0"/>
                    <a:ea typeface="+mn-ea"/>
                    <a:cs typeface="+mn-cs"/>
                  </a:rPr>
                  <a:t>        c=</a:t>
                </a:r>
                <a:r>
                  <a:rPr kumimoji="0" lang="en-MY" sz="1600" b="0" i="0" u="none" strike="noStrike" kern="1200" cap="none" spc="0" normalizeH="0" baseline="0" noProof="0" dirty="0" err="1" smtClean="0">
                    <a:ln>
                      <a:noFill/>
                    </a:ln>
                    <a:solidFill>
                      <a:schemeClr val="dk1"/>
                    </a:solidFill>
                    <a:effectLst/>
                    <a:uLnTx/>
                    <a:uFillTx/>
                    <a:latin typeface="Berlin Sans FB" pitchFamily="34" charset="0"/>
                    <a:ea typeface="+mn-ea"/>
                    <a:cs typeface="+mn-cs"/>
                  </a:rPr>
                  <a:t>a+b</a:t>
                </a:r>
                <a:r>
                  <a:rPr kumimoji="0" lang="en-MY" sz="1600" b="0" i="0" u="none" strike="noStrike" kern="1200" cap="none" spc="0" normalizeH="0" baseline="0" noProof="0" dirty="0" smtClean="0">
                    <a:ln>
                      <a:noFill/>
                    </a:ln>
                    <a:solidFill>
                      <a:schemeClr val="dk1"/>
                    </a:solidFill>
                    <a:effectLst/>
                    <a:uLnTx/>
                    <a:uFillTx/>
                    <a:latin typeface="Berlin Sans FB" pitchFamily="34" charset="0"/>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MY" sz="1600" b="0" i="0" u="none" strike="noStrike" kern="1200" cap="none" spc="0" normalizeH="0" baseline="0" noProof="0" dirty="0" smtClean="0">
                    <a:ln>
                      <a:noFill/>
                    </a:ln>
                    <a:solidFill>
                      <a:schemeClr val="dk1"/>
                    </a:solidFill>
                    <a:effectLst/>
                    <a:uLnTx/>
                    <a:uFillTx/>
                    <a:latin typeface="Berlin Sans FB" pitchFamily="34" charset="0"/>
                    <a:ea typeface="+mn-ea"/>
                    <a:cs typeface="+mn-cs"/>
                  </a:rPr>
                  <a:t>         return c;}</a:t>
                </a:r>
                <a:endParaRPr kumimoji="0" lang="en-MY" sz="1600" b="0" i="0" u="none" strike="noStrike" kern="1200" cap="none" spc="0" normalizeH="0" baseline="0" noProof="0" dirty="0">
                  <a:ln>
                    <a:noFill/>
                  </a:ln>
                  <a:solidFill>
                    <a:schemeClr val="dk1"/>
                  </a:solidFill>
                  <a:effectLst/>
                  <a:uLnTx/>
                  <a:uFillTx/>
                  <a:latin typeface="Berlin Sans FB" pitchFamily="34" charset="0"/>
                  <a:ea typeface="+mn-ea"/>
                  <a:cs typeface="+mn-cs"/>
                </a:endParaRPr>
              </a:p>
            </p:txBody>
          </p:sp>
          <p:sp>
            <p:nvSpPr>
              <p:cNvPr id="9" name="Content Placeholder 2"/>
              <p:cNvSpPr txBox="1">
                <a:spLocks/>
              </p:cNvSpPr>
              <p:nvPr/>
            </p:nvSpPr>
            <p:spPr>
              <a:xfrm>
                <a:off x="4419600" y="152400"/>
                <a:ext cx="4572000" cy="1828800"/>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ormAutofit fontScale="75227" lnSpcReduction="20000"/>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IN" sz="2500" b="1" i="0" u="none" strike="noStrike" kern="1200" normalizeH="0" baseline="0" noProof="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uLnTx/>
                    <a:uFillTx/>
                    <a:latin typeface="+mj-lt"/>
                    <a:ea typeface="+mn-ea"/>
                    <a:cs typeface="+mn-cs"/>
                  </a:rPr>
                  <a:t>Categories of Functions</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r>
                  <a:rPr lang="en-IN" sz="20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j-lt"/>
                  </a:rPr>
                  <a:t>Takes nothing , returns nothing</a:t>
                </a:r>
              </a:p>
              <a:p>
                <a:pPr marL="342900" indent="-342900">
                  <a:spcBef>
                    <a:spcPct val="20000"/>
                  </a:spcBef>
                  <a:buFont typeface="Wingdings" pitchFamily="2" charset="2"/>
                  <a:buChar char="Ø"/>
                </a:pPr>
                <a:r>
                  <a:rPr lang="en-IN" sz="20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Takes something , returns nothing</a:t>
                </a:r>
              </a:p>
              <a:p>
                <a:pPr marL="342900" indent="-342900">
                  <a:spcBef>
                    <a:spcPct val="20000"/>
                  </a:spcBef>
                  <a:buFont typeface="Wingdings" pitchFamily="2" charset="2"/>
                  <a:buChar char="Ø"/>
                </a:pPr>
                <a:r>
                  <a:rPr lang="en-IN" sz="20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Takes nothing , returns something's</a:t>
                </a:r>
              </a:p>
              <a:p>
                <a:pPr marL="342900" indent="-342900">
                  <a:spcBef>
                    <a:spcPct val="20000"/>
                  </a:spcBef>
                  <a:buFont typeface="Wingdings" pitchFamily="2" charset="2"/>
                  <a:buChar char="Ø"/>
                </a:pPr>
                <a:r>
                  <a:rPr lang="en-IN" sz="20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Takes something , returns  something's</a:t>
                </a:r>
                <a:endParaRPr lang="en-IN" sz="2000" dirty="0" smtClean="0"/>
              </a:p>
              <a:p>
                <a:pPr marL="342900" indent="-342900">
                  <a:spcBef>
                    <a:spcPct val="20000"/>
                  </a:spcBef>
                </a:pPr>
                <a:endParaRPr lang="en-IN" sz="2400" dirty="0" smtClean="0"/>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IN" sz="2400" b="0" i="0" u="none" strike="noStrike" kern="1200" cap="none" spc="0" normalizeH="0" baseline="0" noProof="0" dirty="0">
                  <a:ln>
                    <a:noFill/>
                  </a:ln>
                  <a:solidFill>
                    <a:schemeClr val="tx1"/>
                  </a:solidFill>
                  <a:effectLst/>
                  <a:uLnTx/>
                  <a:uFillTx/>
                  <a:latin typeface="+mj-lt"/>
                  <a:ea typeface="+mn-ea"/>
                  <a:cs typeface="+mn-cs"/>
                </a:endParaRPr>
              </a:p>
            </p:txBody>
          </p:sp>
          <p:pic>
            <p:nvPicPr>
              <p:cNvPr id="1026" name="Picture 2"/>
              <p:cNvPicPr>
                <a:picLocks noChangeAspect="1" noChangeArrowheads="1"/>
              </p:cNvPicPr>
              <p:nvPr/>
            </p:nvPicPr>
            <p:blipFill>
              <a:blip r:embed="rId4"/>
              <a:srcRect/>
              <a:stretch>
                <a:fillRect/>
              </a:stretch>
            </p:blipFill>
            <p:spPr bwMode="auto">
              <a:xfrm>
                <a:off x="0" y="4953000"/>
                <a:ext cx="4267200" cy="1590675"/>
              </a:xfrm>
              <a:prstGeom prst="rect">
                <a:avLst/>
              </a:prstGeom>
              <a:noFill/>
              <a:ln w="9525">
                <a:noFill/>
                <a:miter lim="800000"/>
                <a:headEnd/>
                <a:tailEnd/>
              </a:ln>
              <a:effectLst>
                <a:outerShdw blurRad="50800" dist="38100" dir="2700000" algn="tl" rotWithShape="0">
                  <a:prstClr val="black">
                    <a:alpha val="40000"/>
                  </a:prstClr>
                </a:outerShdw>
              </a:effectLst>
            </p:spPr>
          </p:pic>
        </p:grpSp>
      </p:grpSp>
      <p:sp>
        <p:nvSpPr>
          <p:cNvPr id="11" name="Rectangle 10"/>
          <p:cNvSpPr/>
          <p:nvPr/>
        </p:nvSpPr>
        <p:spPr>
          <a:xfrm>
            <a:off x="2438400" y="1524000"/>
            <a:ext cx="1828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Actual Arguments</a:t>
            </a:r>
            <a:endParaRPr lang="en-US" sz="1400" dirty="0"/>
          </a:p>
        </p:txBody>
      </p:sp>
      <p:sp>
        <p:nvSpPr>
          <p:cNvPr id="13" name="Rectangle 12"/>
          <p:cNvSpPr/>
          <p:nvPr/>
        </p:nvSpPr>
        <p:spPr>
          <a:xfrm>
            <a:off x="1066800" y="2743200"/>
            <a:ext cx="19050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Formal arguments</a:t>
            </a:r>
            <a:endParaRPr lang="en-US" sz="1400" dirty="0"/>
          </a:p>
        </p:txBody>
      </p:sp>
      <p:cxnSp>
        <p:nvCxnSpPr>
          <p:cNvPr id="15" name="Straight Arrow Connector 14"/>
          <p:cNvCxnSpPr/>
          <p:nvPr/>
        </p:nvCxnSpPr>
        <p:spPr>
          <a:xfrm flipV="1">
            <a:off x="1143000" y="1828800"/>
            <a:ext cx="12954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1295400" y="2971800"/>
            <a:ext cx="762000" cy="342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Curved Connector 15"/>
          <p:cNvCxnSpPr/>
          <p:nvPr/>
        </p:nvCxnSpPr>
        <p:spPr>
          <a:xfrm rot="16200000" flipH="1">
            <a:off x="2438400" y="2590800"/>
            <a:ext cx="1295400" cy="381000"/>
          </a:xfrm>
          <a:prstGeom prst="curvedConnector3">
            <a:avLst>
              <a:gd name="adj1" fmla="val -13254"/>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152400" y="0"/>
            <a:ext cx="4419600" cy="5867400"/>
          </a:xfrm>
          <a:prstGeom prst="rect">
            <a:avLst/>
          </a:prstGeom>
          <a:noFill/>
          <a:ln w="9525">
            <a:solidFill>
              <a:schemeClr val="bg1">
                <a:lumMod val="95000"/>
              </a:schemeClr>
            </a:solidFill>
            <a:miter lim="800000"/>
            <a:headEnd/>
            <a:tailEnd/>
          </a:ln>
          <a:effectLst>
            <a:outerShdw blurRad="50800" dist="38100" dir="2700000" algn="tl" rotWithShape="0">
              <a:prstClr val="black">
                <a:alpha val="40000"/>
              </a:prstClr>
            </a:outerShdw>
          </a:effectLst>
        </p:spPr>
      </p:pic>
      <p:pic>
        <p:nvPicPr>
          <p:cNvPr id="3" name="Picture 2"/>
          <p:cNvPicPr>
            <a:picLocks noChangeAspect="1" noChangeArrowheads="1"/>
          </p:cNvPicPr>
          <p:nvPr/>
        </p:nvPicPr>
        <p:blipFill>
          <a:blip r:embed="rId3"/>
          <a:srcRect/>
          <a:stretch>
            <a:fillRect/>
          </a:stretch>
        </p:blipFill>
        <p:spPr bwMode="auto">
          <a:xfrm>
            <a:off x="4724400" y="0"/>
            <a:ext cx="4419600" cy="5867400"/>
          </a:xfrm>
          <a:prstGeom prst="rect">
            <a:avLst/>
          </a:prstGeom>
          <a:noFill/>
          <a:ln w="9525">
            <a:solidFill>
              <a:schemeClr val="bg1">
                <a:lumMod val="95000"/>
              </a:schemeClr>
            </a:solidFill>
            <a:miter lim="800000"/>
            <a:headEnd/>
            <a:tailEnd/>
          </a:ln>
          <a:effectLst>
            <a:outerShdw blurRad="50800" dist="38100" dir="2700000" algn="tl" rotWithShape="0">
              <a:prstClr val="black">
                <a:alpha val="40000"/>
              </a:prstClr>
            </a:outerShdw>
          </a:effectLst>
        </p:spPr>
      </p:pic>
      <p:sp>
        <p:nvSpPr>
          <p:cNvPr id="4" name="TextBox 3"/>
          <p:cNvSpPr txBox="1"/>
          <p:nvPr/>
        </p:nvSpPr>
        <p:spPr>
          <a:xfrm>
            <a:off x="0" y="5934670"/>
            <a:ext cx="9144000" cy="92333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dirty="0" smtClean="0"/>
              <a:t>Things to remember</a:t>
            </a:r>
          </a:p>
          <a:p>
            <a:r>
              <a:rPr lang="en-US" dirty="0" smtClean="0"/>
              <a:t>Takes nothing-&gt; variable should  declare locally in function definition.</a:t>
            </a:r>
          </a:p>
          <a:p>
            <a:r>
              <a:rPr lang="en-US" dirty="0" smtClean="0"/>
              <a:t>Returns something-&gt;one variable of return type  should declared  in main().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0" y="0"/>
            <a:ext cx="5257800" cy="6858000"/>
          </a:xfrm>
          <a:prstGeom prst="rect">
            <a:avLst/>
          </a:prstGeom>
          <a:noFill/>
          <a:ln w="9525">
            <a:noFill/>
            <a:miter lim="800000"/>
            <a:headEnd/>
            <a:tailEnd/>
          </a:ln>
          <a:effectLst>
            <a:outerShdw blurRad="63500" sx="102000" sy="102000" algn="ctr" rotWithShape="0">
              <a:prstClr val="black">
                <a:alpha val="40000"/>
              </a:prstClr>
            </a:outerShdw>
          </a:effectLst>
        </p:spPr>
      </p:pic>
      <p:grpSp>
        <p:nvGrpSpPr>
          <p:cNvPr id="7" name="Group 6"/>
          <p:cNvGrpSpPr/>
          <p:nvPr/>
        </p:nvGrpSpPr>
        <p:grpSpPr>
          <a:xfrm>
            <a:off x="5410200" y="1066800"/>
            <a:ext cx="3581400" cy="3962400"/>
            <a:chOff x="5410200" y="1066800"/>
            <a:chExt cx="3581400" cy="3962400"/>
          </a:xfrm>
          <a:effectLst>
            <a:outerShdw blurRad="63500" sx="102000" sy="102000" algn="ctr" rotWithShape="0">
              <a:prstClr val="black">
                <a:alpha val="40000"/>
              </a:prstClr>
            </a:outerShdw>
          </a:effectLst>
        </p:grpSpPr>
        <p:pic>
          <p:nvPicPr>
            <p:cNvPr id="3" name="Picture 3"/>
            <p:cNvPicPr>
              <a:picLocks noChangeAspect="1" noChangeArrowheads="1"/>
            </p:cNvPicPr>
            <p:nvPr/>
          </p:nvPicPr>
          <p:blipFill>
            <a:blip r:embed="rId3"/>
            <a:srcRect/>
            <a:stretch>
              <a:fillRect/>
            </a:stretch>
          </p:blipFill>
          <p:spPr bwMode="auto">
            <a:xfrm>
              <a:off x="5410200" y="2209800"/>
              <a:ext cx="3581400" cy="2819400"/>
            </a:xfrm>
            <a:prstGeom prst="rect">
              <a:avLst/>
            </a:prstGeom>
            <a:noFill/>
            <a:ln w="9525">
              <a:noFill/>
              <a:miter lim="800000"/>
              <a:headEnd/>
              <a:tailEnd/>
            </a:ln>
            <a:effectLst/>
          </p:spPr>
        </p:pic>
        <p:sp>
          <p:nvSpPr>
            <p:cNvPr id="5" name="Rectangle 4"/>
            <p:cNvSpPr/>
            <p:nvPr/>
          </p:nvSpPr>
          <p:spPr>
            <a:xfrm>
              <a:off x="5715000" y="1066800"/>
              <a:ext cx="2819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t>output</a:t>
              </a:r>
              <a:endParaRPr lang="en-US" dirty="0"/>
            </a:p>
          </p:txBody>
        </p:sp>
      </p:gr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srcRect/>
          <a:stretch>
            <a:fillRect/>
          </a:stretch>
        </p:blipFill>
        <p:spPr bwMode="auto">
          <a:xfrm>
            <a:off x="6772275" y="4800600"/>
            <a:ext cx="2371725" cy="714375"/>
          </a:xfrm>
          <a:prstGeom prst="rect">
            <a:avLst/>
          </a:prstGeom>
          <a:noFill/>
          <a:ln w="9525">
            <a:noFill/>
            <a:miter lim="800000"/>
            <a:headEnd/>
            <a:tailEnd/>
          </a:ln>
          <a:effectLst/>
        </p:spPr>
      </p:pic>
      <p:grpSp>
        <p:nvGrpSpPr>
          <p:cNvPr id="21" name="Group 20"/>
          <p:cNvGrpSpPr/>
          <p:nvPr/>
        </p:nvGrpSpPr>
        <p:grpSpPr>
          <a:xfrm>
            <a:off x="152400" y="228601"/>
            <a:ext cx="9144000" cy="6476833"/>
            <a:chOff x="152400" y="228601"/>
            <a:chExt cx="9144000" cy="6476833"/>
          </a:xfrm>
        </p:grpSpPr>
        <p:sp>
          <p:nvSpPr>
            <p:cNvPr id="3" name="Rectangle 2"/>
            <p:cNvSpPr/>
            <p:nvPr/>
          </p:nvSpPr>
          <p:spPr>
            <a:xfrm>
              <a:off x="228600" y="914401"/>
              <a:ext cx="891540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dirty="0" smtClean="0"/>
                <a:t>The process of calling a function by itself is called recursion and the function which calls itself is called recursive function. </a:t>
              </a:r>
              <a:endParaRPr lang="en-US" dirty="0"/>
            </a:p>
          </p:txBody>
        </p:sp>
        <p:sp>
          <p:nvSpPr>
            <p:cNvPr id="5" name="TextBox 4"/>
            <p:cNvSpPr txBox="1"/>
            <p:nvPr/>
          </p:nvSpPr>
          <p:spPr>
            <a:xfrm>
              <a:off x="228600" y="228601"/>
              <a:ext cx="8458200" cy="769441"/>
            </a:xfrm>
            <a:prstGeom prst="rect">
              <a:avLst/>
            </a:prstGeom>
            <a:noFill/>
          </p:spPr>
          <p:txBody>
            <a:bodyPr wrap="square" rtlCol="0">
              <a:spAutoFit/>
            </a:bodyPr>
            <a:lstStyle/>
            <a:p>
              <a:pPr algn="ctr"/>
              <a:r>
                <a:rPr lang="en-US" sz="4400" b="1" dirty="0" smtClean="0"/>
                <a:t>RECURSION</a:t>
              </a:r>
              <a:endParaRPr lang="en-US" sz="4400" b="1" dirty="0"/>
            </a:p>
          </p:txBody>
        </p:sp>
        <p:pic>
          <p:nvPicPr>
            <p:cNvPr id="6" name="Content Placeholder 3" descr="recursion_0.png"/>
            <p:cNvPicPr>
              <a:picLocks noChangeAspect="1"/>
            </p:cNvPicPr>
            <p:nvPr/>
          </p:nvPicPr>
          <p:blipFill>
            <a:blip r:embed="rId3"/>
            <a:stretch>
              <a:fillRect/>
            </a:stretch>
          </p:blipFill>
          <p:spPr>
            <a:xfrm>
              <a:off x="457200" y="1905000"/>
              <a:ext cx="3124200" cy="2514600"/>
            </a:xfrm>
            <a:prstGeom prst="rect">
              <a:avLst/>
            </a:prstGeom>
          </p:spPr>
          <p:style>
            <a:lnRef idx="1">
              <a:schemeClr val="accent2"/>
            </a:lnRef>
            <a:fillRef idx="3">
              <a:schemeClr val="accent2"/>
            </a:fillRef>
            <a:effectRef idx="2">
              <a:schemeClr val="accent2"/>
            </a:effectRef>
            <a:fontRef idx="minor">
              <a:schemeClr val="lt1"/>
            </a:fontRef>
          </p:style>
        </p:pic>
        <p:pic>
          <p:nvPicPr>
            <p:cNvPr id="7" name="Picture 2" descr="G:\c++.png"/>
            <p:cNvPicPr>
              <a:picLocks noChangeAspect="1" noChangeArrowheads="1"/>
            </p:cNvPicPr>
            <p:nvPr/>
          </p:nvPicPr>
          <p:blipFill>
            <a:blip r:embed="rId4"/>
            <a:srcRect/>
            <a:stretch>
              <a:fillRect/>
            </a:stretch>
          </p:blipFill>
          <p:spPr bwMode="auto">
            <a:xfrm>
              <a:off x="4038600" y="1676400"/>
              <a:ext cx="5257800" cy="4800600"/>
            </a:xfrm>
            <a:prstGeom prst="rect">
              <a:avLst/>
            </a:prstGeom>
            <a:noFill/>
            <a:ln>
              <a:solidFill>
                <a:schemeClr val="tx1">
                  <a:lumMod val="85000"/>
                  <a:lumOff val="15000"/>
                </a:schemeClr>
              </a:solidFill>
            </a:ln>
          </p:spPr>
        </p:pic>
        <p:grpSp>
          <p:nvGrpSpPr>
            <p:cNvPr id="24" name="Group 3"/>
            <p:cNvGrpSpPr>
              <a:grpSpLocks/>
            </p:cNvGrpSpPr>
            <p:nvPr/>
          </p:nvGrpSpPr>
          <p:grpSpPr bwMode="auto">
            <a:xfrm>
              <a:off x="152400" y="4495800"/>
              <a:ext cx="4038600" cy="2209634"/>
              <a:chOff x="2466" y="386"/>
              <a:chExt cx="6137" cy="4935"/>
            </a:xfrm>
          </p:grpSpPr>
          <p:sp>
            <p:nvSpPr>
              <p:cNvPr id="25" name="Rectangle 4"/>
              <p:cNvSpPr>
                <a:spLocks noChangeArrowheads="1"/>
              </p:cNvSpPr>
              <p:nvPr/>
            </p:nvSpPr>
            <p:spPr bwMode="auto">
              <a:xfrm>
                <a:off x="2466" y="386"/>
                <a:ext cx="927" cy="778"/>
              </a:xfrm>
              <a:prstGeom prst="rect">
                <a:avLst/>
              </a:prstGeom>
              <a:gradFill rotWithShape="0">
                <a:gsLst>
                  <a:gs pos="0">
                    <a:srgbClr val="FFFFFF"/>
                  </a:gs>
                  <a:gs pos="100000">
                    <a:srgbClr val="CCC0D9"/>
                  </a:gs>
                </a:gsLst>
                <a:lin ang="5400000" scaled="1"/>
              </a:gradFill>
              <a:ln w="12700">
                <a:solidFill>
                  <a:srgbClr val="B2A1C7"/>
                </a:solidFill>
                <a:miter lim="800000"/>
                <a:headEnd/>
                <a:tailEnd/>
              </a:ln>
              <a:effectLst>
                <a:outerShdw dist="28398" dir="3806097" algn="ctr" rotWithShape="0">
                  <a:srgbClr val="3F3151">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Arial" pitchFamily="34" charset="0"/>
                  </a:rPr>
                  <a:t>Fact(5)</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26" name="AutoShape 5"/>
              <p:cNvCxnSpPr>
                <a:cxnSpLocks noChangeShapeType="1"/>
              </p:cNvCxnSpPr>
              <p:nvPr/>
            </p:nvCxnSpPr>
            <p:spPr bwMode="auto">
              <a:xfrm flipH="1">
                <a:off x="3280" y="1164"/>
                <a:ext cx="13" cy="439"/>
              </a:xfrm>
              <a:prstGeom prst="straightConnector1">
                <a:avLst/>
              </a:prstGeom>
              <a:noFill/>
              <a:ln w="12700">
                <a:solidFill>
                  <a:srgbClr val="B2A1C7"/>
                </a:solidFill>
                <a:round/>
                <a:headEnd/>
                <a:tailEnd type="triangle" w="med" len="med"/>
              </a:ln>
              <a:effectLst/>
            </p:spPr>
          </p:cxnSp>
          <p:sp>
            <p:nvSpPr>
              <p:cNvPr id="27" name="Rectangle 6"/>
              <p:cNvSpPr>
                <a:spLocks noChangeArrowheads="1"/>
              </p:cNvSpPr>
              <p:nvPr/>
            </p:nvSpPr>
            <p:spPr bwMode="auto">
              <a:xfrm>
                <a:off x="3131" y="1441"/>
                <a:ext cx="1390" cy="375"/>
              </a:xfrm>
              <a:prstGeom prst="rect">
                <a:avLst/>
              </a:prstGeom>
              <a:gradFill rotWithShape="0">
                <a:gsLst>
                  <a:gs pos="0">
                    <a:srgbClr val="FFFFFF"/>
                  </a:gs>
                  <a:gs pos="100000">
                    <a:srgbClr val="CCC0D9"/>
                  </a:gs>
                </a:gsLst>
                <a:lin ang="5400000" scaled="1"/>
              </a:gradFill>
              <a:ln w="12700">
                <a:solidFill>
                  <a:srgbClr val="B2A1C7"/>
                </a:solidFill>
                <a:miter lim="800000"/>
                <a:headEnd/>
                <a:tailEnd/>
              </a:ln>
              <a:effectLst>
                <a:outerShdw dist="28398" dir="3806097" algn="ctr" rotWithShape="0">
                  <a:srgbClr val="3F3151">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Arial" pitchFamily="34" charset="0"/>
                  </a:rPr>
                  <a:t>5*Fact(4)</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8" name="Rectangle 7"/>
              <p:cNvSpPr>
                <a:spLocks noChangeArrowheads="1"/>
              </p:cNvSpPr>
              <p:nvPr/>
            </p:nvSpPr>
            <p:spPr bwMode="auto">
              <a:xfrm>
                <a:off x="3744" y="2016"/>
                <a:ext cx="1728" cy="425"/>
              </a:xfrm>
              <a:prstGeom prst="rect">
                <a:avLst/>
              </a:prstGeom>
              <a:gradFill rotWithShape="0">
                <a:gsLst>
                  <a:gs pos="0">
                    <a:srgbClr val="B2A1C7"/>
                  </a:gs>
                  <a:gs pos="50000">
                    <a:srgbClr val="E5DFEC"/>
                  </a:gs>
                  <a:gs pos="100000">
                    <a:srgbClr val="B2A1C7"/>
                  </a:gs>
                </a:gsLst>
                <a:lin ang="18900000" scaled="1"/>
              </a:gradFill>
              <a:ln w="12700">
                <a:solidFill>
                  <a:srgbClr val="B2A1C7"/>
                </a:solidFill>
                <a:miter lim="800000"/>
                <a:headEnd/>
                <a:tailEnd/>
              </a:ln>
              <a:effectLst>
                <a:outerShdw dist="28398" dir="3806097" algn="ctr" rotWithShape="0">
                  <a:srgbClr val="3F3151">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pitchFamily="34" charset="0"/>
                  </a:rPr>
                  <a:t>5*4*fact(3)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29" name="AutoShape 8"/>
              <p:cNvCxnSpPr>
                <a:cxnSpLocks noChangeShapeType="1"/>
              </p:cNvCxnSpPr>
              <p:nvPr/>
            </p:nvCxnSpPr>
            <p:spPr bwMode="auto">
              <a:xfrm flipH="1">
                <a:off x="3881" y="1653"/>
                <a:ext cx="13" cy="439"/>
              </a:xfrm>
              <a:prstGeom prst="straightConnector1">
                <a:avLst/>
              </a:prstGeom>
              <a:noFill/>
              <a:ln w="12700">
                <a:solidFill>
                  <a:srgbClr val="B2A1C7"/>
                </a:solidFill>
                <a:round/>
                <a:headEnd/>
                <a:tailEnd type="triangle" w="med" len="med"/>
              </a:ln>
              <a:effectLst/>
            </p:spPr>
          </p:cxnSp>
          <p:sp>
            <p:nvSpPr>
              <p:cNvPr id="30" name="Rectangle 9"/>
              <p:cNvSpPr>
                <a:spLocks noChangeArrowheads="1"/>
              </p:cNvSpPr>
              <p:nvPr/>
            </p:nvSpPr>
            <p:spPr bwMode="auto">
              <a:xfrm>
                <a:off x="4408" y="2705"/>
                <a:ext cx="1728" cy="425"/>
              </a:xfrm>
              <a:prstGeom prst="rect">
                <a:avLst/>
              </a:prstGeom>
              <a:gradFill rotWithShape="0">
                <a:gsLst>
                  <a:gs pos="0">
                    <a:srgbClr val="B2A1C7"/>
                  </a:gs>
                  <a:gs pos="50000">
                    <a:srgbClr val="E5DFEC"/>
                  </a:gs>
                  <a:gs pos="100000">
                    <a:srgbClr val="B2A1C7"/>
                  </a:gs>
                </a:gsLst>
                <a:lin ang="18900000" scaled="1"/>
              </a:gradFill>
              <a:ln w="12700">
                <a:solidFill>
                  <a:srgbClr val="B2A1C7"/>
                </a:solidFill>
                <a:miter lim="800000"/>
                <a:headEnd/>
                <a:tailEnd/>
              </a:ln>
              <a:effectLst>
                <a:outerShdw dist="28398" dir="3806097" algn="ctr" rotWithShape="0">
                  <a:srgbClr val="3F3151">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Arial" pitchFamily="34" charset="0"/>
                  </a:rPr>
                  <a:t>5*4*fact(3)</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1" name="Rectangle 10"/>
              <p:cNvSpPr>
                <a:spLocks noChangeArrowheads="1"/>
              </p:cNvSpPr>
              <p:nvPr/>
            </p:nvSpPr>
            <p:spPr bwMode="auto">
              <a:xfrm>
                <a:off x="4971" y="3482"/>
                <a:ext cx="1891" cy="425"/>
              </a:xfrm>
              <a:prstGeom prst="rect">
                <a:avLst/>
              </a:prstGeom>
              <a:gradFill rotWithShape="0">
                <a:gsLst>
                  <a:gs pos="0">
                    <a:srgbClr val="B2A1C7"/>
                  </a:gs>
                  <a:gs pos="50000">
                    <a:srgbClr val="E5DFEC"/>
                  </a:gs>
                  <a:gs pos="100000">
                    <a:srgbClr val="B2A1C7"/>
                  </a:gs>
                </a:gsLst>
                <a:lin ang="18900000" scaled="1"/>
              </a:gradFill>
              <a:ln w="12700">
                <a:solidFill>
                  <a:srgbClr val="B2A1C7"/>
                </a:solidFill>
                <a:miter lim="800000"/>
                <a:headEnd/>
                <a:tailEnd/>
              </a:ln>
              <a:effectLst>
                <a:outerShdw dist="28398" dir="3806097" algn="ctr" rotWithShape="0">
                  <a:srgbClr val="3F3151">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pitchFamily="34" charset="0"/>
                  </a:rPr>
                  <a:t>5*4*3*fact(2)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32" name="AutoShape 11"/>
              <p:cNvCxnSpPr>
                <a:cxnSpLocks noChangeShapeType="1"/>
              </p:cNvCxnSpPr>
              <p:nvPr/>
            </p:nvCxnSpPr>
            <p:spPr bwMode="auto">
              <a:xfrm flipH="1">
                <a:off x="4508" y="2409"/>
                <a:ext cx="13" cy="439"/>
              </a:xfrm>
              <a:prstGeom prst="straightConnector1">
                <a:avLst/>
              </a:prstGeom>
              <a:noFill/>
              <a:ln w="12700">
                <a:solidFill>
                  <a:srgbClr val="B2A1C7"/>
                </a:solidFill>
                <a:round/>
                <a:headEnd/>
                <a:tailEnd type="triangle" w="med" len="med"/>
              </a:ln>
              <a:effectLst/>
            </p:spPr>
          </p:cxnSp>
          <p:cxnSp>
            <p:nvCxnSpPr>
              <p:cNvPr id="33" name="AutoShape 12"/>
              <p:cNvCxnSpPr>
                <a:cxnSpLocks noChangeShapeType="1"/>
              </p:cNvCxnSpPr>
              <p:nvPr/>
            </p:nvCxnSpPr>
            <p:spPr bwMode="auto">
              <a:xfrm flipH="1">
                <a:off x="5922" y="3730"/>
                <a:ext cx="13" cy="439"/>
              </a:xfrm>
              <a:prstGeom prst="straightConnector1">
                <a:avLst/>
              </a:prstGeom>
              <a:noFill/>
              <a:ln w="12700">
                <a:solidFill>
                  <a:srgbClr val="B2A1C7"/>
                </a:solidFill>
                <a:round/>
                <a:headEnd/>
                <a:tailEnd type="triangle" w="med" len="med"/>
              </a:ln>
              <a:effectLst/>
            </p:spPr>
          </p:cxnSp>
          <p:cxnSp>
            <p:nvCxnSpPr>
              <p:cNvPr id="34" name="AutoShape 13"/>
              <p:cNvCxnSpPr>
                <a:cxnSpLocks noChangeShapeType="1"/>
              </p:cNvCxnSpPr>
              <p:nvPr/>
            </p:nvCxnSpPr>
            <p:spPr bwMode="auto">
              <a:xfrm flipH="1">
                <a:off x="5284" y="3043"/>
                <a:ext cx="13" cy="439"/>
              </a:xfrm>
              <a:prstGeom prst="straightConnector1">
                <a:avLst/>
              </a:prstGeom>
              <a:noFill/>
              <a:ln w="12700">
                <a:solidFill>
                  <a:srgbClr val="B2A1C7"/>
                </a:solidFill>
                <a:round/>
                <a:headEnd/>
                <a:tailEnd type="triangle" w="med" len="med"/>
              </a:ln>
              <a:effectLst/>
            </p:spPr>
          </p:cxnSp>
          <p:sp>
            <p:nvSpPr>
              <p:cNvPr id="35" name="Rectangle 14"/>
              <p:cNvSpPr>
                <a:spLocks noChangeArrowheads="1"/>
              </p:cNvSpPr>
              <p:nvPr/>
            </p:nvSpPr>
            <p:spPr bwMode="auto">
              <a:xfrm>
                <a:off x="5747" y="4169"/>
                <a:ext cx="1941" cy="425"/>
              </a:xfrm>
              <a:prstGeom prst="rect">
                <a:avLst/>
              </a:prstGeom>
              <a:gradFill rotWithShape="0">
                <a:gsLst>
                  <a:gs pos="0">
                    <a:srgbClr val="B2A1C7"/>
                  </a:gs>
                  <a:gs pos="50000">
                    <a:srgbClr val="E5DFEC"/>
                  </a:gs>
                  <a:gs pos="100000">
                    <a:srgbClr val="B2A1C7"/>
                  </a:gs>
                </a:gsLst>
                <a:lin ang="18900000" scaled="1"/>
              </a:gradFill>
              <a:ln w="12700">
                <a:solidFill>
                  <a:srgbClr val="B2A1C7"/>
                </a:solidFill>
                <a:miter lim="800000"/>
                <a:headEnd/>
                <a:tailEnd/>
              </a:ln>
              <a:effectLst>
                <a:outerShdw dist="28398" dir="3806097" algn="ctr" rotWithShape="0">
                  <a:srgbClr val="3F3151">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pitchFamily="34" charset="0"/>
                  </a:rPr>
                  <a:t>5*4*3*2*fact(1)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6" name="Rectangle 15"/>
              <p:cNvSpPr>
                <a:spLocks noChangeArrowheads="1"/>
              </p:cNvSpPr>
              <p:nvPr/>
            </p:nvSpPr>
            <p:spPr bwMode="auto">
              <a:xfrm>
                <a:off x="6662" y="4896"/>
                <a:ext cx="1941" cy="425"/>
              </a:xfrm>
              <a:prstGeom prst="rect">
                <a:avLst/>
              </a:prstGeom>
              <a:gradFill rotWithShape="0">
                <a:gsLst>
                  <a:gs pos="0">
                    <a:srgbClr val="B2A1C7"/>
                  </a:gs>
                  <a:gs pos="50000">
                    <a:srgbClr val="E5DFEC"/>
                  </a:gs>
                  <a:gs pos="100000">
                    <a:srgbClr val="B2A1C7"/>
                  </a:gs>
                </a:gsLst>
                <a:lin ang="18900000" scaled="1"/>
              </a:gradFill>
              <a:ln w="12700">
                <a:solidFill>
                  <a:srgbClr val="B2A1C7"/>
                </a:solidFill>
                <a:miter lim="800000"/>
                <a:headEnd/>
                <a:tailEnd/>
              </a:ln>
              <a:effectLst>
                <a:outerShdw dist="28398" dir="3806097" algn="ctr" rotWithShape="0">
                  <a:srgbClr val="3F3151">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Arial" pitchFamily="34" charset="0"/>
                  </a:rPr>
                  <a:t>5*4*3*2*1</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37" name="AutoShape 16"/>
              <p:cNvCxnSpPr>
                <a:cxnSpLocks noChangeShapeType="1"/>
              </p:cNvCxnSpPr>
              <p:nvPr/>
            </p:nvCxnSpPr>
            <p:spPr bwMode="auto">
              <a:xfrm flipH="1">
                <a:off x="6862" y="4457"/>
                <a:ext cx="13" cy="439"/>
              </a:xfrm>
              <a:prstGeom prst="straightConnector1">
                <a:avLst/>
              </a:prstGeom>
              <a:noFill/>
              <a:ln w="12700">
                <a:solidFill>
                  <a:srgbClr val="B2A1C7"/>
                </a:solidFill>
                <a:round/>
                <a:headEnd/>
                <a:tailEnd type="triangle" w="med" len="med"/>
              </a:ln>
              <a:effectLst/>
            </p:spPr>
          </p:cxnSp>
        </p:grpSp>
      </p:grpSp>
      <p:pic>
        <p:nvPicPr>
          <p:cNvPr id="22" name="Picture 2"/>
          <p:cNvPicPr>
            <a:picLocks noChangeAspect="1" noChangeArrowheads="1"/>
          </p:cNvPicPr>
          <p:nvPr/>
        </p:nvPicPr>
        <p:blipFill>
          <a:blip r:embed="rId2"/>
          <a:srcRect/>
          <a:stretch>
            <a:fillRect/>
          </a:stretch>
        </p:blipFill>
        <p:spPr bwMode="auto">
          <a:xfrm>
            <a:off x="6400800" y="5791200"/>
            <a:ext cx="2371725" cy="714375"/>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linds(horizontal)">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bonacci.JPG"/>
          <p:cNvPicPr>
            <a:picLocks noGrp="1" noChangeAspect="1"/>
          </p:cNvPicPr>
          <p:nvPr/>
        </p:nvPicPr>
        <p:blipFill>
          <a:blip r:embed="rId2"/>
          <a:srcRect l="4167" r="4167"/>
          <a:stretch>
            <a:fillRect/>
          </a:stretch>
        </p:blipFill>
        <p:spPr>
          <a:xfrm>
            <a:off x="0" y="536575"/>
            <a:ext cx="9144000" cy="5784850"/>
          </a:xfrm>
          <a:prstGeom prst="rect">
            <a:avLst/>
          </a:prstGeom>
          <a:solidFill>
            <a:schemeClr val="bg2">
              <a:shade val="50000"/>
            </a:schemeClr>
          </a:solid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406</TotalTime>
  <Words>952</Words>
  <Application>Microsoft Office PowerPoint</Application>
  <PresentationFormat>On-screen Show (4:3)</PresentationFormat>
  <Paragraphs>122</Paragraphs>
  <Slides>12</Slides>
  <Notes>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Aspect</vt:lpstr>
      <vt:lpstr>Function In C Programming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varsha</dc:creator>
  <cp:lastModifiedBy>lenovo</cp:lastModifiedBy>
  <cp:revision>12</cp:revision>
  <dcterms:created xsi:type="dcterms:W3CDTF">2017-04-06T09:41:37Z</dcterms:created>
  <dcterms:modified xsi:type="dcterms:W3CDTF">2025-12-05T12:00:52Z</dcterms:modified>
</cp:coreProperties>
</file>